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2" r:id="rId2"/>
    <p:sldId id="275" r:id="rId3"/>
    <p:sldId id="273" r:id="rId4"/>
    <p:sldId id="274" r:id="rId5"/>
    <p:sldId id="276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55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9BD3D8-F155-4908-89E2-89E2D20D24E8}" type="datetimeFigureOut">
              <a:rPr kumimoji="1" lang="ja-JP" altLang="en-US" smtClean="0"/>
              <a:pPr/>
              <a:t>2022/12/10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各事業について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kumimoji="1" lang="ja-JP" altLang="en-US" dirty="0"/>
              <a:t>各部会委員長から説明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国土・エネルギー・建築・物流備蓄部会</a:t>
            </a:r>
            <a:endParaRPr lang="en-US" altLang="ja-JP" dirty="0"/>
          </a:p>
          <a:p>
            <a:pPr algn="ctr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  業  名</a:t>
            </a:r>
            <a:r>
              <a:rPr lang="ja-JP" altLang="en-US" dirty="0"/>
              <a:t>　  「国土（土地取得・保有）」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〇予        算　　　０円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〇事業内容　　各地域において海外勢による日本国土買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</a:t>
            </a:r>
            <a:r>
              <a:rPr kumimoji="1" lang="ja-JP" altLang="en-US" dirty="0"/>
              <a:t>　　収の状況、実態の把握、対策を考える。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各事業について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kumimoji="1" lang="ja-JP" altLang="en-US" dirty="0"/>
              <a:t>各部会委員長から説明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国土・エネルギー・建築・物流備蓄部会</a:t>
            </a:r>
            <a:endParaRPr lang="en-US" altLang="ja-JP" dirty="0"/>
          </a:p>
          <a:p>
            <a:pPr algn="ctr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  業  名</a:t>
            </a:r>
            <a:r>
              <a:rPr lang="ja-JP" altLang="en-US" dirty="0"/>
              <a:t>　  「建築」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〇予        算　　　０円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〇事業内容　　各部会において建設、土木等の知識が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</a:t>
            </a:r>
            <a:r>
              <a:rPr kumimoji="1" lang="ja-JP" altLang="en-US" dirty="0"/>
              <a:t>必要な際のアドバイス等を行う。</a:t>
            </a:r>
          </a:p>
        </p:txBody>
      </p:sp>
    </p:spTree>
    <p:extLst>
      <p:ext uri="{BB962C8B-B14F-4D97-AF65-F5344CB8AC3E}">
        <p14:creationId xmlns:p14="http://schemas.microsoft.com/office/powerpoint/2010/main" val="318009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各事業について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kumimoji="1" lang="ja-JP" altLang="en-US" dirty="0"/>
              <a:t>各部会委員長から説明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国土・エネルギー・建築・物流備蓄部会</a:t>
            </a:r>
            <a:endParaRPr lang="en-US" altLang="ja-JP" dirty="0"/>
          </a:p>
          <a:p>
            <a:pPr algn="ctr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  業  名</a:t>
            </a:r>
            <a:r>
              <a:rPr lang="ja-JP" altLang="en-US" dirty="0"/>
              <a:t>　 「備蓄倉庫の建設」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〇予        算　　　０円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〇事業内容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むすびの里の仲間たちが生産した農作物、調味料（何を、どの程度）等を備蓄できる倉庫の建設。</a:t>
            </a:r>
            <a:r>
              <a:rPr lang="ja-JP" altLang="en-US" dirty="0"/>
              <a:t>災害時、緊急時等に拠点となり、１００人、１０００人と効果的に、生きるために必要な物資を配ることのできる仕組みづくり。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初年度は白山さんが自社で米備蓄用倉庫を建設予定。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物流備蓄部会の吸収先について。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062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各事業について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kumimoji="1" lang="ja-JP" altLang="en-US" dirty="0"/>
              <a:t>各部会委員長から説明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国土・エネルギー・建築・物流備蓄部会</a:t>
            </a:r>
            <a:endParaRPr lang="en-US" altLang="ja-JP" dirty="0"/>
          </a:p>
          <a:p>
            <a:pPr algn="ctr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  業  名</a:t>
            </a:r>
            <a:r>
              <a:rPr lang="ja-JP" altLang="en-US" dirty="0"/>
              <a:t>　 「エネルギー・流通の調査研究」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〇予        算　　　１４５万円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〇事業内容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それぞれの地域で自活できるエネルギーの調査研究及び実践。今回の予算はむすびの里内、おやじのやかたを小水力発電で賄えるかへの挑戦。別紙内訳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616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各事業について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kumimoji="1" lang="ja-JP" altLang="en-US" dirty="0"/>
              <a:t>おやじのやかた　小水力発事業　予算内訳　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発電量２０００ｗ。（水量２０Ｌ</a:t>
            </a:r>
            <a:r>
              <a:rPr kumimoji="1" lang="en-US" altLang="ja-JP" dirty="0"/>
              <a:t>/</a:t>
            </a:r>
            <a:r>
              <a:rPr kumimoji="1" lang="ja-JP" altLang="en-US" dirty="0"/>
              <a:t>秒の場合）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　中古発電機等の使用を想定。</a:t>
            </a:r>
            <a:endParaRPr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１．大水回避取水設備　２０Ｌ</a:t>
            </a:r>
            <a:r>
              <a:rPr kumimoji="1" lang="en-US" altLang="ja-JP" dirty="0"/>
              <a:t>/</a:t>
            </a:r>
            <a:r>
              <a:rPr kumimoji="1" lang="ja-JP" altLang="en-US" dirty="0"/>
              <a:t>秒　５万円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２．水槽</a:t>
            </a:r>
            <a:r>
              <a:rPr lang="en-US" altLang="ja-JP" dirty="0"/>
              <a:t>/</a:t>
            </a:r>
            <a:r>
              <a:rPr lang="ja-JP" altLang="en-US" dirty="0"/>
              <a:t>除塵機　２０Ｌ</a:t>
            </a:r>
            <a:r>
              <a:rPr lang="en-US" altLang="ja-JP" dirty="0"/>
              <a:t>/</a:t>
            </a:r>
            <a:r>
              <a:rPr lang="ja-JP" altLang="en-US" dirty="0"/>
              <a:t>秒　２０万円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３．ホース　０．４ＭＰａ２００ｍ　１２万円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４．タービン発電機１２ＶＤＣ</a:t>
            </a:r>
            <a:r>
              <a:rPr lang="en-US" altLang="ja-JP" dirty="0"/>
              <a:t>×</a:t>
            </a:r>
            <a:r>
              <a:rPr lang="ja-JP" altLang="en-US" dirty="0"/>
              <a:t>１１０Ａ４８　４０万円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５．ノズル周り配管４本　５万円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６．インバーター１００Ｖ　２ｋｗ　３万円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７．配電線３．５ｓｑ＠６Ａ　１００ｍ　</a:t>
            </a:r>
            <a:r>
              <a:rPr lang="ja-JP" altLang="en-US" dirty="0"/>
              <a:t>３万円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８．降圧トランス２００→２６Ｖ　</a:t>
            </a:r>
            <a:r>
              <a:rPr lang="ja-JP" altLang="en-US" dirty="0"/>
              <a:t>２万円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９．ＧＴＩ　１ｋｗ　</a:t>
            </a:r>
            <a:r>
              <a:rPr lang="ja-JP" altLang="en-US" dirty="0"/>
              <a:t>５万円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１０．技術者（人工と交通費）　</a:t>
            </a:r>
            <a:r>
              <a:rPr lang="ja-JP" altLang="en-US" dirty="0"/>
              <a:t>５０万円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　　　　　　　　　　　　　　　　　　　　　　　　　　　　　　　　　合計　１４５万円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66151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3436</TotalTime>
  <Words>408</Words>
  <Application>Microsoft Office PowerPoint</Application>
  <PresentationFormat>画面に合わせる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リゾート</vt:lpstr>
      <vt:lpstr>各事業について</vt:lpstr>
      <vt:lpstr>各事業について</vt:lpstr>
      <vt:lpstr>各事業について</vt:lpstr>
      <vt:lpstr>各事業について</vt:lpstr>
      <vt:lpstr>各事業について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日本自治集団の目的等</dc:title>
  <dc:creator>たかし</dc:creator>
  <cp:lastModifiedBy>中井 康之</cp:lastModifiedBy>
  <cp:revision>11</cp:revision>
  <dcterms:created xsi:type="dcterms:W3CDTF">2022-10-05T08:10:00Z</dcterms:created>
  <dcterms:modified xsi:type="dcterms:W3CDTF">2022-12-09T23:58:48Z</dcterms:modified>
</cp:coreProperties>
</file>