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howGuides="1">
      <p:cViewPr varScale="1">
        <p:scale>
          <a:sx n="104" d="100"/>
          <a:sy n="104" d="100"/>
        </p:scale>
        <p:origin x="89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BBFAB-09FE-A4A3-1F35-2F8F731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6F5FB5-79FE-3299-AD48-1C03E59E3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610560-E1BA-8F8F-BB85-D8EFEB39B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07809-A023-BE5D-F185-752F8B309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7B4F08-CDC5-650E-A775-239019E38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50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69F930-A3E7-EE5A-9679-D740E5898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7AD5DC-DF03-5BFB-BF63-72719C678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E61DB7-90F7-6417-F0BF-C9A6913F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FDBC7E-AB6B-B68D-EC7E-7126954A1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7EB9CC-3780-86F0-E1DB-E7E7D75B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00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EEF90D-E4F5-927B-4932-7107FE6A6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0133D5-2ACC-3BD2-96A8-599D12BC0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707A31-00AD-B1F5-6E6D-DA07D091E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13D041-F7B0-E3C6-B9C5-A1C190E6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510FAF-CF49-0D1A-3F81-3D551A86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52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741DB-C0B0-53D8-461C-1FCD344A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6E06EA-0273-5895-FDB5-899BA0624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5677DC-2871-1FD4-39E0-66C366DC8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83BED7-6024-D5F6-8B4E-6D156643C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D83D53-0A22-540D-62BB-70D807C8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35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F059AA-8D40-0FA8-7646-F2D9F15D2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19C56D-71DD-7379-A834-4A7B0FAE4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6B2A11-4D33-7994-255B-18ECDD2C7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C04503-074F-C634-91D9-0125B2F7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8671D4-66C3-F96B-83A0-50EF30F1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42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84311C-0F7C-61F0-9976-9AACA26C3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CC8D8D-53F4-A6CF-5F64-ADE090ABF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807A70-9907-2E66-79F4-48903CB29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664618-107C-B36E-73AF-14602C25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58CF5E-B01E-C50E-24AA-39B3071F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A557D0-8264-E747-7B8A-18DE1723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20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DB3138-E70C-0113-539E-B2F2B3832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CB4940-3744-7A62-72D6-38727B62E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51DE5D-0B15-8013-48DF-C3CB7B650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99AB5E-91D5-3843-BF58-0BAC50D68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F54D96-3FC2-B2F9-1C22-1EA89997E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81A9BB-023F-2FE3-7F43-905996F9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3BDF92-BB17-3F1E-968D-2F128EAC2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D7F88E-4FC0-6501-B50E-0F05F4CB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9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D4A90B-FF4A-7A57-C5CA-9CE3DFB92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8E35FA-F103-BAB8-8550-B2FBB841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BDD705-14B3-E1D1-06F8-4ADD260D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F52D06-D008-C6B2-C4D7-01DEF5F5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58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9E8C744-63E5-2426-F1D4-61119A158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4811A34-C6A8-64ED-943B-6F716379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2D417F-C95C-E33E-F0AF-160B49FB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21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49653A-CC79-5301-6A21-61264AE66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8E423F-F648-818D-58AB-7BA9D7BA7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126F8E-6CEF-A05C-78F3-4F6A8F4D7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3BAC63-D929-0B12-36DB-294A8F27E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4261B7-322E-F779-1C6A-45329314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FF96D5-B9CC-7735-B3D3-441503F98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7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70D6E-D1DF-51FF-529E-7D412E62B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B000A9-405B-4ADA-2ACF-DB044CB8F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1BF92B-D94B-7C72-96D0-A08E3B4C4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F6F9E1-29DD-21C0-5659-742C66DF0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E05107-D6F7-0628-4661-D3FEBFB2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D3FDB-355A-8412-811E-B9C73425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63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C3BCE22-D327-4CA0-A447-53234B4A8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DE431A-79C9-DCF4-2AF5-C0A685577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1CE2FC-09A0-EA13-205E-033B8B69D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E4AB6-F4E1-41EA-8F1F-F948A9595D0D}" type="datetimeFigureOut">
              <a:rPr kumimoji="1" lang="ja-JP" altLang="en-US" smtClean="0"/>
              <a:t>2023/4/1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316641-D2FC-F5FC-7C70-EAE0ECC68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4527EF-AB69-1C57-AF74-35803C088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52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nipponjichishuda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A0C1B6-BF97-A2A9-4D46-3B957791DCC1}"/>
              </a:ext>
            </a:extLst>
          </p:cNvPr>
          <p:cNvSpPr txBox="1"/>
          <p:nvPr/>
        </p:nvSpPr>
        <p:spPr>
          <a:xfrm>
            <a:off x="2755059" y="557234"/>
            <a:ext cx="7062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報道と情報部会　</a:t>
            </a:r>
            <a:r>
              <a:rPr lang="ja-JP" altLang="en-US" sz="4000" dirty="0"/>
              <a:t>総会資料</a:t>
            </a:r>
            <a:endParaRPr kumimoji="1" lang="ja-JP" altLang="en-US" sz="4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55D1E9-096A-6E6D-B758-B3142EDBC255}"/>
              </a:ext>
            </a:extLst>
          </p:cNvPr>
          <p:cNvSpPr txBox="1"/>
          <p:nvPr/>
        </p:nvSpPr>
        <p:spPr>
          <a:xfrm>
            <a:off x="3406942" y="5977600"/>
            <a:ext cx="537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日本自治集団　第１回総会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令和４年</a:t>
            </a:r>
            <a:r>
              <a:rPr lang="ja-JP" altLang="en-US" dirty="0"/>
              <a:t>１２</a:t>
            </a:r>
            <a:r>
              <a:rPr kumimoji="1" lang="ja-JP" altLang="en-US" dirty="0"/>
              <a:t>月１７日（土）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32B62C3A-11E7-8378-975E-5EAAA22C5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378909"/>
              </p:ext>
            </p:extLst>
          </p:nvPr>
        </p:nvGraphicFramePr>
        <p:xfrm>
          <a:off x="2032000" y="3429000"/>
          <a:ext cx="8128000" cy="238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4251317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内　容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20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DbPeriod"/>
                      </a:pPr>
                      <a:r>
                        <a:rPr kumimoji="1" lang="ja-JP" altLang="en-US" sz="1800" dirty="0"/>
                        <a:t>報道と情報部会の役割</a:t>
                      </a:r>
                      <a:endParaRPr kumimoji="1"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endParaRPr kumimoji="1"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r>
                        <a:rPr lang="ja-JP" altLang="en-US" sz="1800" dirty="0"/>
                        <a:t>報道に関する活動</a:t>
                      </a:r>
                      <a:endParaRPr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endParaRPr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r>
                        <a:rPr kumimoji="1" lang="ja-JP" altLang="en-US" sz="1800" dirty="0"/>
                        <a:t>情報に関する活動</a:t>
                      </a:r>
                      <a:endParaRPr kumimoji="1"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endParaRPr kumimoji="1"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r>
                        <a:rPr kumimoji="1" lang="ja-JP" altLang="en-US" sz="1800" dirty="0"/>
                        <a:t>予算要求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019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81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58AB5-311F-5327-C098-6192CD26F228}"/>
              </a:ext>
            </a:extLst>
          </p:cNvPr>
          <p:cNvSpPr txBox="1"/>
          <p:nvPr/>
        </p:nvSpPr>
        <p:spPr>
          <a:xfrm>
            <a:off x="3805158" y="1247682"/>
            <a:ext cx="4415934" cy="403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１．</a:t>
            </a: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広報に関する活動</a:t>
            </a:r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D403EF-E8E3-966A-F4B8-FB2D9DA03EA4}"/>
              </a:ext>
            </a:extLst>
          </p:cNvPr>
          <p:cNvSpPr txBox="1"/>
          <p:nvPr/>
        </p:nvSpPr>
        <p:spPr>
          <a:xfrm>
            <a:off x="674915" y="1779687"/>
            <a:ext cx="1085523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(1)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ホームページ作成の是非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「自治集団ホームページ」作成の是非について部内協議を行ったが、現状における掲載コンテンツ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の不足及び費用対効果を考慮した結果、これを見送ることとした。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(2)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Facebook</a:t>
            </a:r>
            <a:r>
              <a:rPr lang="ja-JP" altLang="en-US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ページの活用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ア　当面の広報媒体として、既存の日本自治集団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Facebook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ページを活用する。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 　 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  <a:hlinkClick r:id="rId2"/>
              </a:rPr>
              <a:t>https://www.facebook.com/nipponjichishudan/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イ　この際、各部会に協力を依頼し、その活動内容（写真等）を逐次アップロードしてコンテンツ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 を充実させる。掲載内容については当部会及び事務局にて編集・管理を行う。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ウ　各部会には活動内容の提出を依頼するとともに、事務局（細川氏）及び当部会から可能な限り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 活動取材を行う。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エ　将来的な拡大</a:t>
            </a:r>
          </a:p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   (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ｱ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掲載コンテンツの充実化に伴い、「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Note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」の活用を行う。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ｲ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Note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の利点：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①　掲載コンテンツのジャンルを分類して投稿できるため、管理／閲覧ともに容易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②　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Facebook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と比較して過去の投稿内容が埋もれることがない。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③　管理費が無料であり、かつ、利用者数が増加している。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1B2F81-BC16-1371-88FF-42913190A726}"/>
              </a:ext>
            </a:extLst>
          </p:cNvPr>
          <p:cNvSpPr txBox="1"/>
          <p:nvPr/>
        </p:nvSpPr>
        <p:spPr>
          <a:xfrm>
            <a:off x="2768122" y="170464"/>
            <a:ext cx="7062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報道と情報部会　</a:t>
            </a:r>
            <a:r>
              <a:rPr lang="ja-JP" altLang="en-US" sz="4000" dirty="0"/>
              <a:t>総会資料</a:t>
            </a:r>
            <a:endParaRPr kumimoji="1" lang="ja-JP" altLang="en-US" sz="4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89B6E17-D4EA-A47A-9397-7BC8DC97791A}"/>
              </a:ext>
            </a:extLst>
          </p:cNvPr>
          <p:cNvSpPr txBox="1"/>
          <p:nvPr/>
        </p:nvSpPr>
        <p:spPr>
          <a:xfrm>
            <a:off x="9258127" y="878350"/>
            <a:ext cx="2908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令和</a:t>
            </a:r>
            <a:r>
              <a:rPr lang="ja-JP" altLang="en-US" dirty="0"/>
              <a:t>５</a:t>
            </a:r>
            <a:r>
              <a:rPr kumimoji="1" lang="ja-JP" altLang="en-US" dirty="0"/>
              <a:t>年</a:t>
            </a:r>
            <a:r>
              <a:rPr lang="ja-JP" altLang="en-US" dirty="0"/>
              <a:t>４</a:t>
            </a:r>
            <a:r>
              <a:rPr kumimoji="1" lang="ja-JP" altLang="en-US" dirty="0"/>
              <a:t>月２日（日）</a:t>
            </a:r>
          </a:p>
        </p:txBody>
      </p:sp>
    </p:spTree>
    <p:extLst>
      <p:ext uri="{BB962C8B-B14F-4D97-AF65-F5344CB8AC3E}">
        <p14:creationId xmlns:p14="http://schemas.microsoft.com/office/powerpoint/2010/main" val="109943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D8AE767-8E46-132B-3560-7FCE41D588CC}"/>
              </a:ext>
            </a:extLst>
          </p:cNvPr>
          <p:cNvSpPr txBox="1"/>
          <p:nvPr/>
        </p:nvSpPr>
        <p:spPr>
          <a:xfrm>
            <a:off x="3795102" y="247851"/>
            <a:ext cx="4415934" cy="403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１．</a:t>
            </a: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広報に関する活動</a:t>
            </a:r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778977-E178-2EC0-A3FF-FE91ECBCAF29}"/>
              </a:ext>
            </a:extLst>
          </p:cNvPr>
          <p:cNvSpPr txBox="1"/>
          <p:nvPr/>
        </p:nvSpPr>
        <p:spPr>
          <a:xfrm>
            <a:off x="554083" y="1045756"/>
            <a:ext cx="1108383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(3)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インタビューの実施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ア　掲載内容を充実化させるため、各参加団体に対してインタビューを実施したい。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イ　インタビュー項目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 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①　団体基本情報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　　　 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　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団体名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　　   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　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代表者名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　　　 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　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拠点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　　　 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　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規模（人数）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　　　 ・　事業内容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 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②　なぜ自治集団に参加したか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 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③　自治集団で取り組んでいきたいこと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 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④　日本の好きなところ</a:t>
            </a:r>
            <a:b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 </a:t>
            </a:r>
            <a:r>
              <a:rPr lang="ja-JP" altLang="en-US" b="0" i="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⑤　得意な事</a:t>
            </a:r>
            <a:endParaRPr lang="en-US" altLang="ja-JP" b="0" i="0" dirty="0">
              <a:effectLst/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ウ　本総会において承認され次第、各団体に対して調整を実施したい。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007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58AB5-311F-5327-C098-6192CD26F228}"/>
              </a:ext>
            </a:extLst>
          </p:cNvPr>
          <p:cNvSpPr txBox="1"/>
          <p:nvPr/>
        </p:nvSpPr>
        <p:spPr>
          <a:xfrm>
            <a:off x="3795102" y="247851"/>
            <a:ext cx="4415934" cy="403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kumimoji="1"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．　情報に関する活動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9EA618-D24A-2BC8-1488-16AFBC94BB2C}"/>
              </a:ext>
            </a:extLst>
          </p:cNvPr>
          <p:cNvSpPr txBox="1"/>
          <p:nvPr/>
        </p:nvSpPr>
        <p:spPr>
          <a:xfrm>
            <a:off x="385353" y="960117"/>
            <a:ext cx="11725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情報の機能については、引き続き当部会代表が専任し、日本自治集団代表及び事務局と連携する。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C09F318-79CF-AAE6-7CCA-362935B5665D}"/>
              </a:ext>
            </a:extLst>
          </p:cNvPr>
          <p:cNvSpPr txBox="1"/>
          <p:nvPr/>
        </p:nvSpPr>
        <p:spPr>
          <a:xfrm>
            <a:off x="3827416" y="3025109"/>
            <a:ext cx="438361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３．　活動における問題点と対策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0AB9DD-64F8-D229-163B-7D08B4206C80}"/>
              </a:ext>
            </a:extLst>
          </p:cNvPr>
          <p:cNvSpPr txBox="1"/>
          <p:nvPr/>
        </p:nvSpPr>
        <p:spPr>
          <a:xfrm>
            <a:off x="529046" y="3984171"/>
            <a:ext cx="10535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現在、インタビューを実施する予定であったメンバーが欠員となり、やや業務推進に滞りがある。</a:t>
            </a:r>
            <a:endParaRPr kumimoji="1" lang="en-US" altLang="ja-JP" dirty="0"/>
          </a:p>
          <a:p>
            <a:r>
              <a:rPr kumimoji="1" lang="ja-JP" altLang="en-US" dirty="0"/>
              <a:t>今後、本総会におけるアナウンスを契機に、インタビューの実施を逐次実施する。</a:t>
            </a:r>
          </a:p>
        </p:txBody>
      </p:sp>
    </p:spTree>
    <p:extLst>
      <p:ext uri="{BB962C8B-B14F-4D97-AF65-F5344CB8AC3E}">
        <p14:creationId xmlns:p14="http://schemas.microsoft.com/office/powerpoint/2010/main" val="384898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494</Words>
  <Application>Microsoft Macintosh PowerPoint</Application>
  <PresentationFormat>ワイド画面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川満 雄起</dc:creator>
  <cp:lastModifiedBy>三箇淳司</cp:lastModifiedBy>
  <cp:revision>2</cp:revision>
  <dcterms:created xsi:type="dcterms:W3CDTF">2022-12-14T07:21:03Z</dcterms:created>
  <dcterms:modified xsi:type="dcterms:W3CDTF">2023-04-01T07:34:15Z</dcterms:modified>
</cp:coreProperties>
</file>