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64" r:id="rId4"/>
    <p:sldId id="265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04"/>
  </p:normalViewPr>
  <p:slideViewPr>
    <p:cSldViewPr snapToGrid="0">
      <p:cViewPr varScale="1">
        <p:scale>
          <a:sx n="110" d="100"/>
          <a:sy n="110" d="100"/>
        </p:scale>
        <p:origin x="-55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/>
              <a:t>マスタ サブタイトルの書式設定</a:t>
            </a:r>
            <a:endParaRPr kumimoji="0" lang="en-US"/>
          </a:p>
        </p:txBody>
      </p:sp>
      <p:sp>
        <p:nvSpPr>
          <p:cNvPr id="30" name="日付プレースホル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87AFE-09F8-6143-8692-FD5B85581762}" type="datetimeFigureOut">
              <a:rPr kumimoji="1" lang="ja-JP" altLang="en-US" smtClean="0"/>
              <a:pPr/>
              <a:t>2022/12/17</a:t>
            </a:fld>
            <a:endParaRPr kumimoji="1" lang="ja-JP" altLang="en-US"/>
          </a:p>
        </p:txBody>
      </p: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7" name="スライド番号プレースホル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23CD4-8296-744B-9D37-89815D8C347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87AFE-09F8-6143-8692-FD5B85581762}" type="datetimeFigureOut">
              <a:rPr kumimoji="1" lang="ja-JP" altLang="en-US" smtClean="0"/>
              <a:pPr/>
              <a:t>2022/12/17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23CD4-8296-744B-9D37-89815D8C347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87AFE-09F8-6143-8692-FD5B85581762}" type="datetimeFigureOut">
              <a:rPr kumimoji="1" lang="ja-JP" altLang="en-US" smtClean="0"/>
              <a:pPr/>
              <a:t>2022/12/17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23CD4-8296-744B-9D37-89815D8C347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87AFE-09F8-6143-8692-FD5B85581762}" type="datetimeFigureOut">
              <a:rPr kumimoji="1" lang="ja-JP" altLang="en-US" smtClean="0"/>
              <a:pPr/>
              <a:t>2022/12/17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23CD4-8296-744B-9D37-89815D8C347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87AFE-09F8-6143-8692-FD5B85581762}" type="datetimeFigureOut">
              <a:rPr kumimoji="1" lang="ja-JP" altLang="en-US" smtClean="0"/>
              <a:pPr/>
              <a:t>2022/12/17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23CD4-8296-744B-9D37-89815D8C347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87AFE-09F8-6143-8692-FD5B85581762}" type="datetimeFigureOut">
              <a:rPr kumimoji="1" lang="ja-JP" altLang="en-US" smtClean="0"/>
              <a:pPr/>
              <a:t>2022/12/17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23CD4-8296-744B-9D37-89815D8C347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87AFE-09F8-6143-8692-FD5B85581762}" type="datetimeFigureOut">
              <a:rPr kumimoji="1" lang="ja-JP" altLang="en-US" smtClean="0"/>
              <a:pPr/>
              <a:t>2022/12/17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23CD4-8296-744B-9D37-89815D8C347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87AFE-09F8-6143-8692-FD5B85581762}" type="datetimeFigureOut">
              <a:rPr kumimoji="1" lang="ja-JP" altLang="en-US" smtClean="0"/>
              <a:pPr/>
              <a:t>2022/12/17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23CD4-8296-744B-9D37-89815D8C347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87AFE-09F8-6143-8692-FD5B85581762}" type="datetimeFigureOut">
              <a:rPr kumimoji="1" lang="ja-JP" altLang="en-US" smtClean="0"/>
              <a:pPr/>
              <a:t>2022/12/17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23CD4-8296-744B-9D37-89815D8C347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87AFE-09F8-6143-8692-FD5B85581762}" type="datetimeFigureOut">
              <a:rPr kumimoji="1" lang="ja-JP" altLang="en-US" smtClean="0"/>
              <a:pPr/>
              <a:t>2022/12/17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23CD4-8296-744B-9D37-89815D8C347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つの角を丸めた四角形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87AFE-09F8-6143-8692-FD5B85581762}" type="datetimeFigureOut">
              <a:rPr kumimoji="1" lang="ja-JP" altLang="en-US" smtClean="0"/>
              <a:pPr/>
              <a:t>2022/12/17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2F423CD4-8296-744B-9D37-89815D8C347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/>
              <a:t>アイコンをクリックして図を追加</a:t>
            </a:r>
            <a:endParaRPr kumimoji="0" lang="en-US" dirty="0"/>
          </a:p>
        </p:txBody>
      </p:sp>
      <p:sp>
        <p:nvSpPr>
          <p:cNvPr id="10" name="フリーフォーム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フリーフォーム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リーフォーム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フリーフォーム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タイトル プレースホルダ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0" name="テキスト プレースホルダ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  <a:p>
            <a:pPr lvl="1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2 </a:t>
            </a:r>
            <a:r>
              <a:rPr kumimoji="0" lang="ja-JP" altLang="en-US"/>
              <a:t>レベル</a:t>
            </a:r>
          </a:p>
          <a:p>
            <a:pPr lvl="2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3 </a:t>
            </a:r>
            <a:r>
              <a:rPr kumimoji="0" lang="ja-JP" altLang="en-US"/>
              <a:t>レベル</a:t>
            </a:r>
          </a:p>
          <a:p>
            <a:pPr lvl="3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4 </a:t>
            </a:r>
            <a:r>
              <a:rPr kumimoji="0" lang="ja-JP" altLang="en-US"/>
              <a:t>レベル</a:t>
            </a:r>
          </a:p>
          <a:p>
            <a:pPr lvl="4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5 </a:t>
            </a:r>
            <a:r>
              <a:rPr kumimoji="0" lang="ja-JP" altLang="en-US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A987AFE-09F8-6143-8692-FD5B85581762}" type="datetimeFigureOut">
              <a:rPr kumimoji="1" lang="ja-JP" altLang="en-US" smtClean="0"/>
              <a:pPr/>
              <a:t>2022/12/17</a:t>
            </a:fld>
            <a:endParaRPr kumimoji="1" lang="ja-JP" altLang="en-US"/>
          </a:p>
        </p:txBody>
      </p:sp>
      <p:sp>
        <p:nvSpPr>
          <p:cNvPr id="22" name="フッター プレースホルダ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8" name="スライド番号プレースホルダ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F423CD4-8296-744B-9D37-89815D8C347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フリーフォーム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フリーフォーム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1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="" xmlns:a16="http://schemas.microsoft.com/office/drawing/2014/main" id="{888EE7AD-5B42-592F-BF72-A8321EB434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0594" y="767740"/>
            <a:ext cx="8986198" cy="5382893"/>
          </a:xfrm>
        </p:spPr>
        <p:txBody>
          <a:bodyPr>
            <a:normAutofit fontScale="40000" lnSpcReduction="20000"/>
          </a:bodyPr>
          <a:lstStyle/>
          <a:p>
            <a:pPr algn="ctr"/>
            <a:r>
              <a:rPr lang="ja-JP" altLang="en-US" sz="16600" dirty="0">
                <a:solidFill>
                  <a:schemeClr val="tx2">
                    <a:lumMod val="75000"/>
                    <a:lumOff val="25000"/>
                  </a:schemeClr>
                </a:solidFill>
                <a:latin typeface="HGS創英ﾌﾟﾚｾﾞﾝｽEB" pitchFamily="18" charset="-128"/>
                <a:ea typeface="HGS創英ﾌﾟﾚｾﾞﾝｽEB" pitchFamily="18" charset="-128"/>
              </a:rPr>
              <a:t>令和四年</a:t>
            </a:r>
            <a:endParaRPr lang="en-US" altLang="ja-JP" sz="16600" dirty="0">
              <a:solidFill>
                <a:schemeClr val="tx2">
                  <a:lumMod val="75000"/>
                  <a:lumOff val="25000"/>
                </a:schemeClr>
              </a:solidFill>
              <a:latin typeface="HGS創英ﾌﾟﾚｾﾞﾝｽEB" pitchFamily="18" charset="-128"/>
              <a:ea typeface="HGS創英ﾌﾟﾚｾﾞﾝｽEB" pitchFamily="18" charset="-128"/>
            </a:endParaRPr>
          </a:p>
          <a:p>
            <a:pPr algn="ctr"/>
            <a:endParaRPr lang="en-US" altLang="ja-JP" sz="16600" dirty="0">
              <a:solidFill>
                <a:schemeClr val="tx2">
                  <a:lumMod val="75000"/>
                  <a:lumOff val="25000"/>
                </a:schemeClr>
              </a:solidFill>
              <a:latin typeface="HGS創英ﾌﾟﾚｾﾞﾝｽEB" pitchFamily="18" charset="-128"/>
              <a:ea typeface="HGS創英ﾌﾟﾚｾﾞﾝｽEB" pitchFamily="18" charset="-128"/>
            </a:endParaRPr>
          </a:p>
          <a:p>
            <a:pPr algn="ctr"/>
            <a:endParaRPr lang="en-US" altLang="ja-JP" sz="16600" dirty="0">
              <a:solidFill>
                <a:schemeClr val="tx2">
                  <a:lumMod val="75000"/>
                  <a:lumOff val="25000"/>
                </a:schemeClr>
              </a:solidFill>
              <a:latin typeface="HGS創英ﾌﾟﾚｾﾞﾝｽEB" pitchFamily="18" charset="-128"/>
              <a:ea typeface="HGS創英ﾌﾟﾚｾﾞﾝｽEB" pitchFamily="18" charset="-128"/>
            </a:endParaRPr>
          </a:p>
          <a:p>
            <a:pPr algn="ctr"/>
            <a:endParaRPr lang="en-US" altLang="ja-JP" sz="16600" dirty="0">
              <a:solidFill>
                <a:schemeClr val="tx2">
                  <a:lumMod val="75000"/>
                  <a:lumOff val="25000"/>
                </a:schemeClr>
              </a:solidFill>
              <a:latin typeface="HGS創英ﾌﾟﾚｾﾞﾝｽEB" pitchFamily="18" charset="-128"/>
              <a:ea typeface="HGS創英ﾌﾟﾚｾﾞﾝｽEB" pitchFamily="18" charset="-128"/>
            </a:endParaRPr>
          </a:p>
          <a:p>
            <a:pPr algn="ctr"/>
            <a:r>
              <a:rPr lang="ja-JP" altLang="en-US" sz="16600" dirty="0">
                <a:solidFill>
                  <a:schemeClr val="tx2">
                    <a:lumMod val="75000"/>
                    <a:lumOff val="25000"/>
                  </a:schemeClr>
                </a:solidFill>
                <a:latin typeface="HGS創英ﾌﾟﾚｾﾞﾝｽEB" pitchFamily="18" charset="-128"/>
                <a:ea typeface="HGS創英ﾌﾟﾚｾﾞﾝｽEB" pitchFamily="18" charset="-128"/>
              </a:rPr>
              <a:t>日本自治集団活動報告</a:t>
            </a:r>
            <a:endParaRPr kumimoji="1" lang="ja-JP" altLang="en-US" dirty="0"/>
          </a:p>
        </p:txBody>
      </p:sp>
      <p:pic>
        <p:nvPicPr>
          <p:cNvPr id="4" name="図 3" descr="集団記章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5300" y="1621722"/>
            <a:ext cx="2950280" cy="29502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417525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DCA3C8B1-CF44-E3AE-80BD-4B9E7709D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180" y="684287"/>
            <a:ext cx="10515600" cy="577850"/>
          </a:xfrm>
        </p:spPr>
        <p:txBody>
          <a:bodyPr>
            <a:noAutofit/>
          </a:bodyPr>
          <a:lstStyle/>
          <a:p>
            <a:pPr algn="ctr"/>
            <a:r>
              <a:rPr lang="ja-JP" altLang="en-US" sz="5400" b="1" dirty="0">
                <a:latin typeface="HGP創英ﾌﾟﾚｾﾞﾝｽEB" pitchFamily="18" charset="-128"/>
                <a:ea typeface="HGP創英ﾌﾟﾚｾﾞﾝｽEB" pitchFamily="18" charset="-128"/>
              </a:rPr>
              <a:t>全体会合</a:t>
            </a:r>
            <a:endParaRPr kumimoji="1" lang="ja-JP" altLang="en-US" sz="5400" b="1" dirty="0">
              <a:latin typeface="HGP創英ﾌﾟﾚｾﾞﾝｽEB" pitchFamily="18" charset="-128"/>
              <a:ea typeface="HGP創英ﾌﾟﾚｾﾞﾝｽEB" pitchFamily="18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6E02EA83-03B0-4F0D-EE26-495B546ACE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9389"/>
            <a:ext cx="10515600" cy="5282049"/>
          </a:xfrm>
        </p:spPr>
        <p:txBody>
          <a:bodyPr>
            <a:noAutofit/>
          </a:bodyPr>
          <a:lstStyle/>
          <a:p>
            <a:r>
              <a:rPr lang="ja-JP" altLang="en-US" sz="2400" dirty="0">
                <a:latin typeface="HGP創英ﾌﾟﾚｾﾞﾝｽEB" pitchFamily="18" charset="-128"/>
                <a:ea typeface="HGP創英ﾌﾟﾚｾﾞﾝｽEB" pitchFamily="18" charset="-128"/>
              </a:rPr>
              <a:t>第一回会合：開催日時 令和４年４月３日 午前１０時</a:t>
            </a:r>
            <a:r>
              <a:rPr lang="en-US" altLang="ja-JP" sz="2400" dirty="0">
                <a:latin typeface="HGP創英ﾌﾟﾚｾﾞﾝｽEB" pitchFamily="18" charset="-128"/>
                <a:ea typeface="HGP創英ﾌﾟﾚｾﾞﾝｽEB" pitchFamily="18" charset="-128"/>
              </a:rPr>
              <a:t>〜</a:t>
            </a:r>
            <a:r>
              <a:rPr lang="ja-JP" altLang="en-US" sz="2400" dirty="0">
                <a:latin typeface="HGP創英ﾌﾟﾚｾﾞﾝｽEB" pitchFamily="18" charset="-128"/>
                <a:ea typeface="HGP創英ﾌﾟﾚｾﾞﾝｽEB" pitchFamily="18" charset="-128"/>
              </a:rPr>
              <a:t>午後０時</a:t>
            </a:r>
            <a:endParaRPr lang="en-US" altLang="ja-JP" sz="2400" dirty="0">
              <a:latin typeface="HGP創英ﾌﾟﾚｾﾞﾝｽEB" pitchFamily="18" charset="-128"/>
              <a:ea typeface="HGP創英ﾌﾟﾚｾﾞﾝｽEB" pitchFamily="18" charset="-128"/>
            </a:endParaRPr>
          </a:p>
          <a:p>
            <a:pPr>
              <a:buNone/>
            </a:pPr>
            <a:r>
              <a:rPr lang="ja-JP" altLang="en-US" sz="2400" dirty="0">
                <a:latin typeface="HGP創英ﾌﾟﾚｾﾞﾝｽEB" pitchFamily="18" charset="-128"/>
                <a:ea typeface="HGP創英ﾌﾟﾚｾﾞﾝｽEB" pitchFamily="18" charset="-128"/>
              </a:rPr>
              <a:t>　　　　　　</a:t>
            </a:r>
            <a:r>
              <a:rPr lang="ja-JP" altLang="en-US" sz="2400" dirty="0" smtClean="0">
                <a:latin typeface="HGP創英ﾌﾟﾚｾﾞﾝｽEB" pitchFamily="18" charset="-128"/>
                <a:ea typeface="HGP創英ﾌﾟﾚｾﾞﾝｽEB" pitchFamily="18" charset="-128"/>
              </a:rPr>
              <a:t>     </a:t>
            </a:r>
            <a:r>
              <a:rPr lang="ja-JP" altLang="en-US" sz="2400" dirty="0">
                <a:latin typeface="HGP創英ﾌﾟﾚｾﾞﾝｽEB" pitchFamily="18" charset="-128"/>
                <a:ea typeface="HGP創英ﾌﾟﾚｾﾞﾝｽEB" pitchFamily="18" charset="-128"/>
              </a:rPr>
              <a:t>　開催場所 国際共生創成協会熊野飛鳥むすびの里 士卒復覚塾</a:t>
            </a:r>
            <a:endParaRPr lang="en-US" altLang="ja-JP" sz="2400" dirty="0">
              <a:latin typeface="HGP創英ﾌﾟﾚｾﾞﾝｽEB" pitchFamily="18" charset="-128"/>
              <a:ea typeface="HGP創英ﾌﾟﾚｾﾞﾝｽEB" pitchFamily="18" charset="-128"/>
            </a:endParaRPr>
          </a:p>
          <a:p>
            <a:r>
              <a:rPr lang="ja-JP" altLang="en-US" sz="2400" dirty="0">
                <a:latin typeface="HGP創英ﾌﾟﾚｾﾞﾝｽEB" pitchFamily="18" charset="-128"/>
                <a:ea typeface="HGP創英ﾌﾟﾚｾﾞﾝｽEB" pitchFamily="18" charset="-128"/>
              </a:rPr>
              <a:t>第二回会合：開催日時 令和４年５月２１日 午前１０時３０分</a:t>
            </a:r>
            <a:r>
              <a:rPr lang="en-US" altLang="ja-JP" sz="2400" dirty="0">
                <a:latin typeface="HGP創英ﾌﾟﾚｾﾞﾝｽEB" pitchFamily="18" charset="-128"/>
                <a:ea typeface="HGP創英ﾌﾟﾚｾﾞﾝｽEB" pitchFamily="18" charset="-128"/>
              </a:rPr>
              <a:t>〜</a:t>
            </a:r>
            <a:r>
              <a:rPr lang="ja-JP" altLang="en-US" sz="2400" dirty="0">
                <a:latin typeface="HGP創英ﾌﾟﾚｾﾞﾝｽEB" pitchFamily="18" charset="-128"/>
                <a:ea typeface="HGP創英ﾌﾟﾚｾﾞﾝｽEB" pitchFamily="18" charset="-128"/>
              </a:rPr>
              <a:t>午後３時</a:t>
            </a:r>
            <a:endParaRPr lang="en-US" altLang="ja-JP" sz="2400" dirty="0">
              <a:latin typeface="HGP創英ﾌﾟﾚｾﾞﾝｽEB" pitchFamily="18" charset="-128"/>
              <a:ea typeface="HGP創英ﾌﾟﾚｾﾞﾝｽEB" pitchFamily="18" charset="-128"/>
            </a:endParaRPr>
          </a:p>
          <a:p>
            <a:pPr>
              <a:buNone/>
            </a:pPr>
            <a:r>
              <a:rPr lang="ja-JP" altLang="en-US" sz="2400" dirty="0">
                <a:latin typeface="HGP創英ﾌﾟﾚｾﾞﾝｽEB" pitchFamily="18" charset="-128"/>
                <a:ea typeface="HGP創英ﾌﾟﾚｾﾞﾝｽEB" pitchFamily="18" charset="-128"/>
              </a:rPr>
              <a:t>　　　　　　</a:t>
            </a:r>
            <a:r>
              <a:rPr lang="ja-JP" altLang="en-US" sz="2400" dirty="0" smtClean="0">
                <a:latin typeface="HGP創英ﾌﾟﾚｾﾞﾝｽEB" pitchFamily="18" charset="-128"/>
                <a:ea typeface="HGP創英ﾌﾟﾚｾﾞﾝｽEB" pitchFamily="18" charset="-128"/>
              </a:rPr>
              <a:t>     </a:t>
            </a:r>
            <a:r>
              <a:rPr lang="ja-JP" altLang="en-US" sz="2400" dirty="0">
                <a:latin typeface="HGP創英ﾌﾟﾚｾﾞﾝｽEB" pitchFamily="18" charset="-128"/>
                <a:ea typeface="HGP創英ﾌﾟﾚｾﾞﾝｽEB" pitchFamily="18" charset="-128"/>
              </a:rPr>
              <a:t>　開催場所 清水谷公園会館</a:t>
            </a:r>
            <a:endParaRPr lang="en-US" altLang="ja-JP" sz="2400" dirty="0">
              <a:latin typeface="HGP創英ﾌﾟﾚｾﾞﾝｽEB" pitchFamily="18" charset="-128"/>
              <a:ea typeface="HGP創英ﾌﾟﾚｾﾞﾝｽEB" pitchFamily="18" charset="-128"/>
            </a:endParaRPr>
          </a:p>
          <a:p>
            <a:r>
              <a:rPr lang="ja-JP" altLang="en-US" sz="2400" dirty="0">
                <a:latin typeface="HGP創英ﾌﾟﾚｾﾞﾝｽEB" pitchFamily="18" charset="-128"/>
                <a:ea typeface="HGP創英ﾌﾟﾚｾﾞﾝｽEB" pitchFamily="18" charset="-128"/>
              </a:rPr>
              <a:t>第三回会合：開催日時 令和４年６月１８日 午前１０時３０分</a:t>
            </a:r>
            <a:r>
              <a:rPr lang="en-US" altLang="ja-JP" sz="2400" dirty="0">
                <a:latin typeface="HGP創英ﾌﾟﾚｾﾞﾝｽEB" pitchFamily="18" charset="-128"/>
                <a:ea typeface="HGP創英ﾌﾟﾚｾﾞﾝｽEB" pitchFamily="18" charset="-128"/>
              </a:rPr>
              <a:t>〜</a:t>
            </a:r>
            <a:r>
              <a:rPr lang="ja-JP" altLang="en-US" sz="2400" dirty="0">
                <a:latin typeface="HGP創英ﾌﾟﾚｾﾞﾝｽEB" pitchFamily="18" charset="-128"/>
                <a:ea typeface="HGP創英ﾌﾟﾚｾﾞﾝｽEB" pitchFamily="18" charset="-128"/>
              </a:rPr>
              <a:t>午後３時</a:t>
            </a:r>
            <a:endParaRPr lang="en-US" altLang="ja-JP" sz="2400" dirty="0">
              <a:latin typeface="HGP創英ﾌﾟﾚｾﾞﾝｽEB" pitchFamily="18" charset="-128"/>
              <a:ea typeface="HGP創英ﾌﾟﾚｾﾞﾝｽEB" pitchFamily="18" charset="-128"/>
            </a:endParaRPr>
          </a:p>
          <a:p>
            <a:pPr>
              <a:buNone/>
            </a:pPr>
            <a:r>
              <a:rPr lang="ja-JP" altLang="en-US" sz="2400" dirty="0">
                <a:latin typeface="HGP創英ﾌﾟﾚｾﾞﾝｽEB" pitchFamily="18" charset="-128"/>
                <a:ea typeface="HGP創英ﾌﾟﾚｾﾞﾝｽEB" pitchFamily="18" charset="-128"/>
              </a:rPr>
              <a:t>　　　　　</a:t>
            </a:r>
            <a:r>
              <a:rPr lang="ja-JP" altLang="en-US" sz="2400" dirty="0" smtClean="0">
                <a:latin typeface="HGP創英ﾌﾟﾚｾﾞﾝｽEB" pitchFamily="18" charset="-128"/>
                <a:ea typeface="HGP創英ﾌﾟﾚｾﾞﾝｽEB" pitchFamily="18" charset="-128"/>
              </a:rPr>
              <a:t>     </a:t>
            </a:r>
            <a:r>
              <a:rPr lang="ja-JP" altLang="en-US" sz="2400" dirty="0">
                <a:latin typeface="HGP創英ﾌﾟﾚｾﾞﾝｽEB" pitchFamily="18" charset="-128"/>
                <a:ea typeface="HGP創英ﾌﾟﾚｾﾞﾝｽEB" pitchFamily="18" charset="-128"/>
              </a:rPr>
              <a:t>　　開催場所 清水谷公園会館</a:t>
            </a:r>
            <a:endParaRPr lang="en-US" altLang="ja-JP" sz="2400" dirty="0">
              <a:latin typeface="HGP創英ﾌﾟﾚｾﾞﾝｽEB" pitchFamily="18" charset="-128"/>
              <a:ea typeface="HGP創英ﾌﾟﾚｾﾞﾝｽEB" pitchFamily="18" charset="-128"/>
            </a:endParaRPr>
          </a:p>
          <a:p>
            <a:r>
              <a:rPr lang="ja-JP" altLang="en-US" sz="2400" dirty="0">
                <a:latin typeface="HGP創英ﾌﾟﾚｾﾞﾝｽEB" pitchFamily="18" charset="-128"/>
                <a:ea typeface="HGP創英ﾌﾟﾚｾﾞﾝｽEB" pitchFamily="18" charset="-128"/>
              </a:rPr>
              <a:t>第四回会合：開催日時 令和４年７月１６日 午前１０時３０分</a:t>
            </a:r>
            <a:r>
              <a:rPr lang="en-US" altLang="ja-JP" sz="2400" dirty="0">
                <a:latin typeface="HGP創英ﾌﾟﾚｾﾞﾝｽEB" pitchFamily="18" charset="-128"/>
                <a:ea typeface="HGP創英ﾌﾟﾚｾﾞﾝｽEB" pitchFamily="18" charset="-128"/>
              </a:rPr>
              <a:t>〜</a:t>
            </a:r>
            <a:r>
              <a:rPr lang="ja-JP" altLang="en-US" sz="2400" dirty="0">
                <a:latin typeface="HGP創英ﾌﾟﾚｾﾞﾝｽEB" pitchFamily="18" charset="-128"/>
                <a:ea typeface="HGP創英ﾌﾟﾚｾﾞﾝｽEB" pitchFamily="18" charset="-128"/>
              </a:rPr>
              <a:t>午後３時</a:t>
            </a:r>
            <a:endParaRPr lang="en-US" altLang="ja-JP" sz="2400" dirty="0">
              <a:latin typeface="HGP創英ﾌﾟﾚｾﾞﾝｽEB" pitchFamily="18" charset="-128"/>
              <a:ea typeface="HGP創英ﾌﾟﾚｾﾞﾝｽEB" pitchFamily="18" charset="-128"/>
            </a:endParaRPr>
          </a:p>
          <a:p>
            <a:pPr>
              <a:buNone/>
            </a:pPr>
            <a:r>
              <a:rPr lang="ja-JP" altLang="en-US" sz="2400" dirty="0">
                <a:latin typeface="HGP創英ﾌﾟﾚｾﾞﾝｽEB" pitchFamily="18" charset="-128"/>
                <a:ea typeface="HGP創英ﾌﾟﾚｾﾞﾝｽEB" pitchFamily="18" charset="-128"/>
              </a:rPr>
              <a:t>　　　　　　</a:t>
            </a:r>
            <a:r>
              <a:rPr lang="ja-JP" altLang="en-US" sz="2400" dirty="0" smtClean="0">
                <a:latin typeface="HGP創英ﾌﾟﾚｾﾞﾝｽEB" pitchFamily="18" charset="-128"/>
                <a:ea typeface="HGP創英ﾌﾟﾚｾﾞﾝｽEB" pitchFamily="18" charset="-128"/>
              </a:rPr>
              <a:t>     </a:t>
            </a:r>
            <a:r>
              <a:rPr lang="ja-JP" altLang="en-US" sz="2400" dirty="0">
                <a:latin typeface="HGP創英ﾌﾟﾚｾﾞﾝｽEB" pitchFamily="18" charset="-128"/>
                <a:ea typeface="HGP創英ﾌﾟﾚｾﾞﾝｽEB" pitchFamily="18" charset="-128"/>
              </a:rPr>
              <a:t>　開催場所 清水谷公園会館</a:t>
            </a:r>
            <a:endParaRPr lang="en-US" altLang="ja-JP" sz="2400" dirty="0">
              <a:latin typeface="HGP創英ﾌﾟﾚｾﾞﾝｽEB" pitchFamily="18" charset="-128"/>
              <a:ea typeface="HGP創英ﾌﾟﾚｾﾞﾝｽEB" pitchFamily="18" charset="-128"/>
            </a:endParaRPr>
          </a:p>
          <a:p>
            <a:r>
              <a:rPr lang="ja-JP" altLang="en-US" sz="2400" dirty="0">
                <a:latin typeface="HGP創英ﾌﾟﾚｾﾞﾝｽEB" pitchFamily="18" charset="-128"/>
                <a:ea typeface="HGP創英ﾌﾟﾚｾﾞﾝｽEB" pitchFamily="18" charset="-128"/>
              </a:rPr>
              <a:t>構想委員会：開催日時 令和４年１０月８日 午前１０時００分</a:t>
            </a:r>
            <a:r>
              <a:rPr lang="en-US" altLang="ja-JP" sz="2400" dirty="0">
                <a:latin typeface="HGP創英ﾌﾟﾚｾﾞﾝｽEB" pitchFamily="18" charset="-128"/>
                <a:ea typeface="HGP創英ﾌﾟﾚｾﾞﾝｽEB" pitchFamily="18" charset="-128"/>
              </a:rPr>
              <a:t>〜</a:t>
            </a:r>
            <a:r>
              <a:rPr lang="ja-JP" altLang="en-US" sz="2400" dirty="0">
                <a:latin typeface="HGP創英ﾌﾟﾚｾﾞﾝｽEB" pitchFamily="18" charset="-128"/>
                <a:ea typeface="HGP創英ﾌﾟﾚｾﾞﾝｽEB" pitchFamily="18" charset="-128"/>
              </a:rPr>
              <a:t>午後１時</a:t>
            </a:r>
            <a:endParaRPr lang="en-US" altLang="ja-JP" sz="2400" dirty="0">
              <a:latin typeface="HGP創英ﾌﾟﾚｾﾞﾝｽEB" pitchFamily="18" charset="-128"/>
              <a:ea typeface="HGP創英ﾌﾟﾚｾﾞﾝｽEB" pitchFamily="18" charset="-128"/>
            </a:endParaRPr>
          </a:p>
          <a:p>
            <a:pPr>
              <a:buNone/>
            </a:pPr>
            <a:r>
              <a:rPr lang="ja-JP" altLang="en-US" sz="2400" dirty="0">
                <a:latin typeface="HGP創英ﾌﾟﾚｾﾞﾝｽEB" pitchFamily="18" charset="-128"/>
                <a:ea typeface="HGP創英ﾌﾟﾚｾﾞﾝｽEB" pitchFamily="18" charset="-128"/>
              </a:rPr>
              <a:t>　　　　　　</a:t>
            </a:r>
            <a:r>
              <a:rPr lang="ja-JP" altLang="en-US" sz="2400" dirty="0" smtClean="0">
                <a:latin typeface="HGP創英ﾌﾟﾚｾﾞﾝｽEB" pitchFamily="18" charset="-128"/>
                <a:ea typeface="HGP創英ﾌﾟﾚｾﾞﾝｽEB" pitchFamily="18" charset="-128"/>
              </a:rPr>
              <a:t>     </a:t>
            </a:r>
            <a:r>
              <a:rPr lang="ja-JP" altLang="en-US" sz="2400" dirty="0">
                <a:latin typeface="HGP創英ﾌﾟﾚｾﾞﾝｽEB" pitchFamily="18" charset="-128"/>
                <a:ea typeface="HGP創英ﾌﾟﾚｾﾞﾝｽEB" pitchFamily="18" charset="-128"/>
              </a:rPr>
              <a:t>　開催場所 ワイム貸し会議室神田</a:t>
            </a:r>
            <a:endParaRPr lang="en-US" altLang="ja-JP" sz="2400" dirty="0">
              <a:latin typeface="HGP創英ﾌﾟﾚｾﾞﾝｽEB" pitchFamily="18" charset="-128"/>
              <a:ea typeface="HGP創英ﾌﾟﾚｾﾞﾝｽEB" pitchFamily="18" charset="-128"/>
            </a:endParaRPr>
          </a:p>
          <a:p>
            <a:r>
              <a:rPr lang="ja-JP" altLang="en-US" sz="2400" dirty="0">
                <a:latin typeface="HGP創英ﾌﾟﾚｾﾞﾝｽEB" pitchFamily="18" charset="-128"/>
                <a:ea typeface="HGP創英ﾌﾟﾚｾﾞﾝｽEB" pitchFamily="18" charset="-128"/>
              </a:rPr>
              <a:t>総　</a:t>
            </a:r>
            <a:r>
              <a:rPr lang="en-US" altLang="ja-JP" sz="2400" dirty="0">
                <a:latin typeface="HGP創英ﾌﾟﾚｾﾞﾝｽEB" pitchFamily="18" charset="-128"/>
                <a:ea typeface="HGP創英ﾌﾟﾚｾﾞﾝｽEB" pitchFamily="18" charset="-128"/>
              </a:rPr>
              <a:t> </a:t>
            </a:r>
            <a:r>
              <a:rPr lang="ja-JP" altLang="en-US" sz="2400" dirty="0">
                <a:latin typeface="HGP創英ﾌﾟﾚｾﾞﾝｽEB" pitchFamily="18" charset="-128"/>
                <a:ea typeface="HGP創英ﾌﾟﾚｾﾞﾝｽEB" pitchFamily="18" charset="-128"/>
              </a:rPr>
              <a:t>　</a:t>
            </a:r>
            <a:r>
              <a:rPr lang="en-US" altLang="ja-JP" sz="2400" dirty="0">
                <a:latin typeface="HGP創英ﾌﾟﾚｾﾞﾝｽEB" pitchFamily="18" charset="-128"/>
                <a:ea typeface="HGP創英ﾌﾟﾚｾﾞﾝｽEB" pitchFamily="18" charset="-128"/>
              </a:rPr>
              <a:t> </a:t>
            </a:r>
            <a:r>
              <a:rPr lang="en-US" altLang="ja-JP" sz="2400" dirty="0" smtClean="0">
                <a:latin typeface="HGP創英ﾌﾟﾚｾﾞﾝｽEB" pitchFamily="18" charset="-128"/>
                <a:ea typeface="HGP創英ﾌﾟﾚｾﾞﾝｽEB" pitchFamily="18" charset="-128"/>
              </a:rPr>
              <a:t>  </a:t>
            </a:r>
            <a:r>
              <a:rPr lang="ja-JP" altLang="en-US" sz="2400" dirty="0" smtClean="0">
                <a:latin typeface="HGP創英ﾌﾟﾚｾﾞﾝｽEB" pitchFamily="18" charset="-128"/>
                <a:ea typeface="HGP創英ﾌﾟﾚｾﾞﾝｽEB" pitchFamily="18" charset="-128"/>
              </a:rPr>
              <a:t> </a:t>
            </a:r>
            <a:r>
              <a:rPr lang="ja-JP" altLang="en-US" sz="2400" dirty="0">
                <a:latin typeface="HGP創英ﾌﾟﾚｾﾞﾝｽEB" pitchFamily="18" charset="-128"/>
                <a:ea typeface="HGP創英ﾌﾟﾚｾﾞﾝｽEB" pitchFamily="18" charset="-128"/>
              </a:rPr>
              <a:t>会：開催日時 令和４年１</a:t>
            </a:r>
            <a:r>
              <a:rPr lang="en-US" altLang="ja-JP" sz="2400" dirty="0">
                <a:latin typeface="HGP創英ﾌﾟﾚｾﾞﾝｽEB" pitchFamily="18" charset="-128"/>
                <a:ea typeface="HGP創英ﾌﾟﾚｾﾞﾝｽEB" pitchFamily="18" charset="-128"/>
              </a:rPr>
              <a:t>2</a:t>
            </a:r>
            <a:r>
              <a:rPr lang="ja-JP" altLang="en-US" sz="2400" dirty="0">
                <a:latin typeface="HGP創英ﾌﾟﾚｾﾞﾝｽEB" pitchFamily="18" charset="-128"/>
                <a:ea typeface="HGP創英ﾌﾟﾚｾﾞﾝｽEB" pitchFamily="18" charset="-128"/>
              </a:rPr>
              <a:t>月１</a:t>
            </a:r>
            <a:r>
              <a:rPr lang="en-US" altLang="ja-JP" sz="2400" dirty="0">
                <a:latin typeface="HGP創英ﾌﾟﾚｾﾞﾝｽEB" pitchFamily="18" charset="-128"/>
                <a:ea typeface="HGP創英ﾌﾟﾚｾﾞﾝｽEB" pitchFamily="18" charset="-128"/>
              </a:rPr>
              <a:t>7</a:t>
            </a:r>
            <a:r>
              <a:rPr lang="ja-JP" altLang="en-US" sz="2400" dirty="0">
                <a:latin typeface="HGP創英ﾌﾟﾚｾﾞﾝｽEB" pitchFamily="18" charset="-128"/>
                <a:ea typeface="HGP創英ﾌﾟﾚｾﾞﾝｽEB" pitchFamily="18" charset="-128"/>
              </a:rPr>
              <a:t>日 午後１時</a:t>
            </a:r>
            <a:r>
              <a:rPr lang="en-US" altLang="ja-JP" sz="2400" dirty="0">
                <a:latin typeface="HGP創英ﾌﾟﾚｾﾞﾝｽEB" pitchFamily="18" charset="-128"/>
                <a:ea typeface="HGP創英ﾌﾟﾚｾﾞﾝｽEB" pitchFamily="18" charset="-128"/>
              </a:rPr>
              <a:t>〜</a:t>
            </a:r>
            <a:r>
              <a:rPr lang="ja-JP" altLang="en-US" sz="2400" dirty="0">
                <a:latin typeface="HGP創英ﾌﾟﾚｾﾞﾝｽEB" pitchFamily="18" charset="-128"/>
                <a:ea typeface="HGP創英ﾌﾟﾚｾﾞﾝｽEB" pitchFamily="18" charset="-128"/>
              </a:rPr>
              <a:t>午後５時</a:t>
            </a:r>
            <a:endParaRPr lang="en-US" altLang="ja-JP" sz="2400" dirty="0">
              <a:latin typeface="HGP創英ﾌﾟﾚｾﾞﾝｽEB" pitchFamily="18" charset="-128"/>
              <a:ea typeface="HGP創英ﾌﾟﾚｾﾞﾝｽEB" pitchFamily="18" charset="-128"/>
            </a:endParaRPr>
          </a:p>
          <a:p>
            <a:pPr>
              <a:buNone/>
            </a:pPr>
            <a:r>
              <a:rPr lang="ja-JP" altLang="en-US" sz="2400" dirty="0">
                <a:latin typeface="HGP創英ﾌﾟﾚｾﾞﾝｽEB" pitchFamily="18" charset="-128"/>
                <a:ea typeface="HGP創英ﾌﾟﾚｾﾞﾝｽEB" pitchFamily="18" charset="-128"/>
              </a:rPr>
              <a:t>　　　　　</a:t>
            </a:r>
            <a:r>
              <a:rPr lang="ja-JP" altLang="en-US" sz="2400" dirty="0" smtClean="0">
                <a:latin typeface="HGP創英ﾌﾟﾚｾﾞﾝｽEB" pitchFamily="18" charset="-128"/>
                <a:ea typeface="HGP創英ﾌﾟﾚｾﾞﾝｽEB" pitchFamily="18" charset="-128"/>
              </a:rPr>
              <a:t>    </a:t>
            </a:r>
            <a:r>
              <a:rPr lang="ja-JP" altLang="en-US" sz="2400" dirty="0">
                <a:latin typeface="HGP創英ﾌﾟﾚｾﾞﾝｽEB" pitchFamily="18" charset="-128"/>
                <a:ea typeface="HGP創英ﾌﾟﾚｾﾞﾝｽEB" pitchFamily="18" charset="-128"/>
              </a:rPr>
              <a:t>　</a:t>
            </a:r>
            <a:r>
              <a:rPr lang="ja-JP" altLang="en-US" sz="2400" dirty="0" smtClean="0">
                <a:latin typeface="HGP創英ﾌﾟﾚｾﾞﾝｽEB" pitchFamily="18" charset="-128"/>
                <a:ea typeface="HGP創英ﾌﾟﾚｾﾞﾝｽEB" pitchFamily="18" charset="-128"/>
              </a:rPr>
              <a:t> </a:t>
            </a:r>
            <a:r>
              <a:rPr lang="ja-JP" altLang="en-US" sz="2400" dirty="0">
                <a:latin typeface="HGP創英ﾌﾟﾚｾﾞﾝｽEB" pitchFamily="18" charset="-128"/>
                <a:ea typeface="HGP創英ﾌﾟﾚｾﾞﾝｽEB" pitchFamily="18" charset="-128"/>
              </a:rPr>
              <a:t>　開催場所 清水谷公園会館</a:t>
            </a:r>
            <a:endParaRPr kumimoji="1" lang="ja-JP" altLang="en-US" sz="2400" dirty="0">
              <a:latin typeface="HGP創英ﾌﾟﾚｾﾞﾝｽEB" pitchFamily="18" charset="-128"/>
              <a:ea typeface="HGP創英ﾌﾟﾚｾﾞﾝｽEB" pitchFamily="18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18248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6468" y="1689370"/>
            <a:ext cx="10972800" cy="1143000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6000" b="1" dirty="0">
                <a:latin typeface="HG創英ﾌﾟﾚｾﾞﾝｽEB" pitchFamily="17" charset="-128"/>
                <a:ea typeface="HG創英ﾌﾟﾚｾﾞﾝｽEB" pitchFamily="17" charset="-128"/>
              </a:rPr>
              <a:t>各部会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字幕 2">
            <a:extLst>
              <a:ext uri="{FF2B5EF4-FFF2-40B4-BE49-F238E27FC236}">
                <a16:creationId xmlns="" xmlns:a16="http://schemas.microsoft.com/office/drawing/2014/main" id="{5ABF359C-0595-0B49-E348-9D7CFA986724}"/>
              </a:ext>
            </a:extLst>
          </p:cNvPr>
          <p:cNvSpPr txBox="1">
            <a:spLocks/>
          </p:cNvSpPr>
          <p:nvPr/>
        </p:nvSpPr>
        <p:spPr>
          <a:xfrm>
            <a:off x="793630" y="605936"/>
            <a:ext cx="10696754" cy="603639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1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創英ﾌﾟﾚｾﾞﾝｽEB" pitchFamily="17" charset="-128"/>
                <a:ea typeface="HG創英ﾌﾟﾚｾﾞﾝｽEB" pitchFamily="17" charset="-128"/>
                <a:cs typeface="+mn-cs"/>
              </a:rPr>
              <a:t>【</a:t>
            </a: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創英ﾌﾟﾚｾﾞﾝｽEB" pitchFamily="17" charset="-128"/>
                <a:ea typeface="HG創英ﾌﾟﾚｾﾞﾝｽEB" pitchFamily="17" charset="-128"/>
                <a:cs typeface="+mn-cs"/>
              </a:rPr>
              <a:t>経済・通貨部会</a:t>
            </a:r>
            <a:r>
              <a:rPr kumimoji="1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創英ﾌﾟﾚｾﾞﾝｽEB" pitchFamily="17" charset="-128"/>
                <a:ea typeface="HG創英ﾌﾟﾚｾﾞﾝｽEB" pitchFamily="17" charset="-128"/>
                <a:cs typeface="+mn-cs"/>
              </a:rPr>
              <a:t>】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G創英ﾌﾟﾚｾﾞﾝｽEB" pitchFamily="17" charset="-128"/>
              <a:ea typeface="HG創英ﾌﾟﾚｾﾞﾝｽEB" pitchFamily="17" charset="-128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創英ﾌﾟﾚｾﾞﾝｽEB" pitchFamily="17" charset="-128"/>
                <a:ea typeface="HG創英ﾌﾟﾚｾﾞﾝｽEB" pitchFamily="17" charset="-128"/>
                <a:cs typeface="+mn-cs"/>
              </a:rPr>
              <a:t>委 員 長：大阪民草の和をつなぐ会　宮平崇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創英ﾌﾟﾚｾﾞﾝｽEB" pitchFamily="17" charset="-128"/>
                <a:ea typeface="HG創英ﾌﾟﾚｾﾞﾝｽEB" pitchFamily="17" charset="-128"/>
                <a:cs typeface="+mn-cs"/>
              </a:rPr>
              <a:t>副委員長：株式会社エムズクリエイト　小松原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創英ﾌﾟﾚｾﾞﾝｽEB" pitchFamily="17" charset="-128"/>
                <a:ea typeface="HG創英ﾌﾟﾚｾﾞﾝｽEB" pitchFamily="17" charset="-128"/>
                <a:cs typeface="+mn-cs"/>
              </a:rPr>
              <a:t>委　　員：一般社団法人やまと経営者連盟　古賀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創英ﾌﾟﾚｾﾞﾝｽEB" pitchFamily="17" charset="-128"/>
                <a:ea typeface="HG創英ﾌﾟﾚｾﾞﾝｽEB" pitchFamily="17" charset="-128"/>
                <a:cs typeface="+mn-cs"/>
              </a:rPr>
              <a:t>　　　　　示道塾互助共道隊　株式会社廣和技研　畑尾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創英ﾌﾟﾚｾﾞﾝｽEB" pitchFamily="17" charset="-128"/>
                <a:ea typeface="HG創英ﾌﾟﾚｾﾞﾝｽEB" pitchFamily="17" charset="-128"/>
                <a:cs typeface="+mn-cs"/>
              </a:rPr>
              <a:t>　　　　　示道塾互助共道隊　有限会社フロンティアジャパン　白山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創英ﾌﾟﾚｾﾞﾝｽEB" pitchFamily="17" charset="-128"/>
                <a:ea typeface="HG創英ﾌﾟﾚｾﾞﾝｽEB" pitchFamily="17" charset="-128"/>
                <a:cs typeface="+mn-cs"/>
              </a:rPr>
              <a:t>　　　　　示道塾互助共道隊　有限会社目見田商事　目見田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創英ﾌﾟﾚｾﾞﾝｽEB" pitchFamily="17" charset="-128"/>
                <a:ea typeface="HG創英ﾌﾟﾚｾﾞﾝｽEB" pitchFamily="17" charset="-128"/>
                <a:cs typeface="+mn-cs"/>
              </a:rPr>
              <a:t>　　　　　有限会社アンシャンテ　小野</a:t>
            </a:r>
            <a:endParaRPr lang="en-US" altLang="ja-JP" sz="2400" dirty="0">
              <a:latin typeface="HG創英ﾌﾟﾚｾﾞﾝｽEB" pitchFamily="17" charset="-128"/>
              <a:ea typeface="HG創英ﾌﾟﾚｾﾞﾝｽEB" pitchFamily="17" charset="-128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創英ﾌﾟﾚｾﾞﾝｽEB" pitchFamily="17" charset="-128"/>
                <a:ea typeface="HG創英ﾌﾟﾚｾﾞﾝｽEB" pitchFamily="17" charset="-128"/>
                <a:cs typeface="+mn-cs"/>
              </a:rPr>
              <a:t>部会開催：第１回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創英ﾌﾟﾚｾﾞﾝｽEB" pitchFamily="17" charset="-128"/>
                <a:ea typeface="HG創英ﾌﾟﾚｾﾞﾝｽEB" pitchFamily="17" charset="-128"/>
                <a:cs typeface="+mn-cs"/>
              </a:rPr>
              <a:t>（８月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創英ﾌﾟﾚｾﾞﾝｽEB" pitchFamily="17" charset="-128"/>
                <a:ea typeface="HG創英ﾌﾟﾚｾﾞﾝｽEB" pitchFamily="17" charset="-128"/>
                <a:cs typeface="+mn-cs"/>
              </a:rPr>
              <a:t>23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創英ﾌﾟﾚｾﾞﾝｽEB" pitchFamily="17" charset="-128"/>
                <a:ea typeface="HG創英ﾌﾟﾚｾﾞﾝｽEB" pitchFamily="17" charset="-128"/>
                <a:cs typeface="+mn-cs"/>
              </a:rPr>
              <a:t>日）　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G創英ﾌﾟﾚｾﾞﾝｽEB" pitchFamily="17" charset="-128"/>
              <a:ea typeface="HG創英ﾌﾟﾚｾﾞﾝｽEB" pitchFamily="17" charset="-128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創英ﾌﾟﾚｾﾞﾝｽEB" pitchFamily="17" charset="-128"/>
                <a:ea typeface="HG創英ﾌﾟﾚｾﾞﾝｽEB" pitchFamily="17" charset="-128"/>
                <a:cs typeface="+mn-cs"/>
              </a:rPr>
              <a:t>　 　　　 第２回（９月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創英ﾌﾟﾚｾﾞﾝｽEB" pitchFamily="17" charset="-128"/>
                <a:ea typeface="HG創英ﾌﾟﾚｾﾞﾝｽEB" pitchFamily="17" charset="-128"/>
                <a:cs typeface="+mn-cs"/>
              </a:rPr>
              <a:t>17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創英ﾌﾟﾚｾﾞﾝｽEB" pitchFamily="17" charset="-128"/>
                <a:ea typeface="HG創英ﾌﾟﾚｾﾞﾝｽEB" pitchFamily="17" charset="-128"/>
                <a:cs typeface="+mn-cs"/>
              </a:rPr>
              <a:t>日）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G創英ﾌﾟﾚｾﾞﾝｽEB" pitchFamily="17" charset="-128"/>
              <a:ea typeface="HG創英ﾌﾟﾚｾﾞﾝｽEB" pitchFamily="17" charset="-128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ja-JP" altLang="en-US" sz="2400" dirty="0">
                <a:latin typeface="HG創英ﾌﾟﾚｾﾞﾝｽEB" pitchFamily="17" charset="-128"/>
                <a:ea typeface="HG創英ﾌﾟﾚｾﾞﾝｽEB" pitchFamily="17" charset="-128"/>
              </a:rPr>
              <a:t> 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創英ﾌﾟﾚｾﾞﾝｽEB" pitchFamily="17" charset="-128"/>
                <a:ea typeface="HG創英ﾌﾟﾚｾﾞﾝｽEB" pitchFamily="17" charset="-128"/>
                <a:cs typeface="+mn-cs"/>
              </a:rPr>
              <a:t>　　　　 第３回（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創英ﾌﾟﾚｾﾞﾝｽEB" pitchFamily="17" charset="-128"/>
                <a:ea typeface="HG創英ﾌﾟﾚｾﾞﾝｽEB" pitchFamily="17" charset="-128"/>
                <a:cs typeface="+mn-cs"/>
              </a:rPr>
              <a:t>11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創英ﾌﾟﾚｾﾞﾝｽEB" pitchFamily="17" charset="-128"/>
                <a:ea typeface="HG創英ﾌﾟﾚｾﾞﾝｽEB" pitchFamily="17" charset="-128"/>
                <a:cs typeface="+mn-cs"/>
              </a:rPr>
              <a:t>月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創英ﾌﾟﾚｾﾞﾝｽEB" pitchFamily="17" charset="-128"/>
                <a:ea typeface="HG創英ﾌﾟﾚｾﾞﾝｽEB" pitchFamily="17" charset="-128"/>
                <a:cs typeface="+mn-cs"/>
              </a:rPr>
              <a:t>19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創英ﾌﾟﾚｾﾞﾝｽEB" pitchFamily="17" charset="-128"/>
                <a:ea typeface="HG創英ﾌﾟﾚｾﾞﾝｽEB" pitchFamily="17" charset="-128"/>
                <a:cs typeface="+mn-cs"/>
              </a:rPr>
              <a:t>日）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G創英ﾌﾟﾚｾﾞﾝｽEB" pitchFamily="17" charset="-128"/>
              <a:ea typeface="HG創英ﾌﾟﾚｾﾞﾝｽEB" pitchFamily="17" charset="-128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7269E275-1D9C-EDCF-1334-8FD64753FB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816" y="596855"/>
            <a:ext cx="10515600" cy="62611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kumimoji="1" lang="en-US" altLang="ja-JP" sz="3200" dirty="0">
                <a:latin typeface="HG創英ﾌﾟﾚｾﾞﾝｽEB" pitchFamily="17" charset="-128"/>
                <a:ea typeface="HG創英ﾌﾟﾚｾﾞﾝｽEB" pitchFamily="17" charset="-128"/>
              </a:rPr>
              <a:t>【</a:t>
            </a:r>
            <a:r>
              <a:rPr kumimoji="1" lang="ja-JP" altLang="en-US" sz="3200" dirty="0">
                <a:latin typeface="HG創英ﾌﾟﾚｾﾞﾝｽEB" pitchFamily="17" charset="-128"/>
                <a:ea typeface="HG創英ﾌﾟﾚｾﾞﾝｽEB" pitchFamily="17" charset="-128"/>
              </a:rPr>
              <a:t>憲法・規範部会</a:t>
            </a:r>
            <a:r>
              <a:rPr kumimoji="1" lang="en-US" altLang="ja-JP" sz="3200" dirty="0">
                <a:latin typeface="HG創英ﾌﾟﾚｾﾞﾝｽEB" pitchFamily="17" charset="-128"/>
                <a:ea typeface="HG創英ﾌﾟﾚｾﾞﾝｽEB" pitchFamily="17" charset="-128"/>
              </a:rPr>
              <a:t>】</a:t>
            </a:r>
          </a:p>
          <a:p>
            <a:pPr marL="0" indent="0" algn="ctr">
              <a:buNone/>
            </a:pPr>
            <a:r>
              <a:rPr kumimoji="1" lang="ja-JP" altLang="en-US" dirty="0">
                <a:latin typeface="HG創英ﾌﾟﾚｾﾞﾝｽEB" pitchFamily="17" charset="-128"/>
                <a:ea typeface="HG創英ﾌﾟﾚｾﾞﾝｽEB" pitchFamily="17" charset="-128"/>
              </a:rPr>
              <a:t>　　</a:t>
            </a:r>
            <a:endParaRPr kumimoji="1" lang="en-US" altLang="ja-JP" dirty="0">
              <a:latin typeface="HG創英ﾌﾟﾚｾﾞﾝｽEB" pitchFamily="17" charset="-128"/>
              <a:ea typeface="HG創英ﾌﾟﾚｾﾞﾝｽEB" pitchFamily="17" charset="-128"/>
            </a:endParaRPr>
          </a:p>
          <a:p>
            <a:pPr marL="0" indent="0">
              <a:buNone/>
            </a:pPr>
            <a:r>
              <a:rPr kumimoji="1" lang="ja-JP" altLang="en-US" sz="2800" dirty="0" smtClean="0">
                <a:latin typeface="HG創英ﾌﾟﾚｾﾞﾝｽEB" pitchFamily="17" charset="-128"/>
                <a:ea typeface="HG創英ﾌﾟﾚｾﾞﾝｽEB" pitchFamily="17" charset="-128"/>
              </a:rPr>
              <a:t>委 員 長</a:t>
            </a:r>
            <a:r>
              <a:rPr kumimoji="1" lang="ja-JP" altLang="en-US" sz="2800" dirty="0">
                <a:latin typeface="HG創英ﾌﾟﾚｾﾞﾝｽEB" pitchFamily="17" charset="-128"/>
                <a:ea typeface="HG創英ﾌﾟﾚｾﾞﾝｽEB" pitchFamily="17" charset="-128"/>
              </a:rPr>
              <a:t>：安達法律事務所　安達</a:t>
            </a:r>
          </a:p>
          <a:p>
            <a:pPr marL="0" indent="0">
              <a:buNone/>
            </a:pPr>
            <a:r>
              <a:rPr kumimoji="1" lang="ja-JP" altLang="en-US" sz="2800" dirty="0">
                <a:latin typeface="HG創英ﾌﾟﾚｾﾞﾝｽEB" pitchFamily="17" charset="-128"/>
                <a:ea typeface="HG創英ﾌﾟﾚｾﾞﾝｽEB" pitchFamily="17" charset="-128"/>
              </a:rPr>
              <a:t>委　</a:t>
            </a:r>
            <a:r>
              <a:rPr kumimoji="1" lang="ja-JP" altLang="en-US" sz="2800" dirty="0" smtClean="0">
                <a:latin typeface="HG創英ﾌﾟﾚｾﾞﾝｽEB" pitchFamily="17" charset="-128"/>
                <a:ea typeface="HG創英ﾌﾟﾚｾﾞﾝｽEB" pitchFamily="17" charset="-128"/>
              </a:rPr>
              <a:t>  員</a:t>
            </a:r>
            <a:r>
              <a:rPr kumimoji="1" lang="ja-JP" altLang="en-US" sz="2800" dirty="0">
                <a:latin typeface="HG創英ﾌﾟﾚｾﾞﾝｽEB" pitchFamily="17" charset="-128"/>
                <a:ea typeface="HG創英ﾌﾟﾚｾﾞﾝｽEB" pitchFamily="17" charset="-128"/>
              </a:rPr>
              <a:t>：国際共生創成協会　熊野飛鳥むすびの里　荒谷</a:t>
            </a:r>
          </a:p>
          <a:p>
            <a:pPr marL="0" indent="0">
              <a:buNone/>
            </a:pPr>
            <a:r>
              <a:rPr kumimoji="1" lang="ja-JP" altLang="en-US" sz="2800" dirty="0">
                <a:latin typeface="HG創英ﾌﾟﾚｾﾞﾝｽEB" pitchFamily="17" charset="-128"/>
                <a:ea typeface="HG創英ﾌﾟﾚｾﾞﾝｽEB" pitchFamily="17" charset="-128"/>
              </a:rPr>
              <a:t>　　</a:t>
            </a:r>
            <a:r>
              <a:rPr kumimoji="1" lang="ja-JP" altLang="en-US" sz="2800" dirty="0" smtClean="0">
                <a:latin typeface="HG創英ﾌﾟﾚｾﾞﾝｽEB" pitchFamily="17" charset="-128"/>
                <a:ea typeface="HG創英ﾌﾟﾚｾﾞﾝｽEB" pitchFamily="17" charset="-128"/>
              </a:rPr>
              <a:t>  </a:t>
            </a:r>
            <a:r>
              <a:rPr kumimoji="1" lang="ja-JP" altLang="en-US" sz="2800" dirty="0">
                <a:latin typeface="HG創英ﾌﾟﾚｾﾞﾝｽEB" pitchFamily="17" charset="-128"/>
                <a:ea typeface="HG創英ﾌﾟﾚｾﾞﾝｽEB" pitchFamily="17" charset="-128"/>
              </a:rPr>
              <a:t>　　示道塾塾頭　株式会社ビスタワークス研究所　大原</a:t>
            </a:r>
          </a:p>
          <a:p>
            <a:pPr marL="0" indent="0">
              <a:buNone/>
            </a:pPr>
            <a:r>
              <a:rPr kumimoji="1" lang="ja-JP" altLang="en-US" sz="2800" dirty="0">
                <a:latin typeface="HG創英ﾌﾟﾚｾﾞﾝｽEB" pitchFamily="17" charset="-128"/>
                <a:ea typeface="HG創英ﾌﾟﾚｾﾞﾝｽEB" pitchFamily="17" charset="-128"/>
              </a:rPr>
              <a:t>　　　</a:t>
            </a:r>
            <a:r>
              <a:rPr kumimoji="1" lang="ja-JP" altLang="en-US" sz="2800" dirty="0" smtClean="0">
                <a:latin typeface="HG創英ﾌﾟﾚｾﾞﾝｽEB" pitchFamily="17" charset="-128"/>
                <a:ea typeface="HG創英ﾌﾟﾚｾﾞﾝｽEB" pitchFamily="17" charset="-128"/>
              </a:rPr>
              <a:t>  </a:t>
            </a:r>
            <a:r>
              <a:rPr kumimoji="1" lang="ja-JP" altLang="en-US" sz="2800" dirty="0">
                <a:latin typeface="HG創英ﾌﾟﾚｾﾞﾝｽEB" pitchFamily="17" charset="-128"/>
                <a:ea typeface="HG創英ﾌﾟﾚｾﾞﾝｽEB" pitchFamily="17" charset="-128"/>
              </a:rPr>
              <a:t>　有限</a:t>
            </a:r>
            <a:r>
              <a:rPr kumimoji="1" lang="ja-JP" altLang="en-US" sz="2800" dirty="0" smtClean="0">
                <a:latin typeface="HG創英ﾌﾟﾚｾﾞﾝｽEB" pitchFamily="17" charset="-128"/>
                <a:ea typeface="HG創英ﾌﾟﾚｾﾞﾝｽEB" pitchFamily="17" charset="-128"/>
              </a:rPr>
              <a:t>会社ａｒｓ</a:t>
            </a:r>
            <a:r>
              <a:rPr kumimoji="1" lang="ja-JP" altLang="en" sz="2800" dirty="0">
                <a:latin typeface="HG創英ﾌﾟﾚｾﾞﾝｽEB" pitchFamily="17" charset="-128"/>
                <a:ea typeface="HG創英ﾌﾟﾚｾﾞﾝｽEB" pitchFamily="17" charset="-128"/>
              </a:rPr>
              <a:t>　</a:t>
            </a:r>
            <a:r>
              <a:rPr kumimoji="1" lang="ja-JP" altLang="en-US" sz="2800" dirty="0">
                <a:latin typeface="HG創英ﾌﾟﾚｾﾞﾝｽEB" pitchFamily="17" charset="-128"/>
                <a:ea typeface="HG創英ﾌﾟﾚｾﾞﾝｽEB" pitchFamily="17" charset="-128"/>
              </a:rPr>
              <a:t>朝見</a:t>
            </a:r>
            <a:endParaRPr kumimoji="1" lang="en-US" altLang="ja-JP" sz="2800" dirty="0">
              <a:latin typeface="HG創英ﾌﾟﾚｾﾞﾝｽEB" pitchFamily="17" charset="-128"/>
              <a:ea typeface="HG創英ﾌﾟﾚｾﾞﾝｽEB" pitchFamily="17" charset="-128"/>
            </a:endParaRPr>
          </a:p>
          <a:p>
            <a:pPr marL="0" indent="0">
              <a:buNone/>
            </a:pPr>
            <a:r>
              <a:rPr lang="ja-JP" altLang="en-US" sz="2800" dirty="0">
                <a:latin typeface="HG創英ﾌﾟﾚｾﾞﾝｽEB" pitchFamily="17" charset="-128"/>
                <a:ea typeface="HG創英ﾌﾟﾚｾﾞﾝｽEB" pitchFamily="17" charset="-128"/>
              </a:rPr>
              <a:t>部会開催：第１回</a:t>
            </a:r>
            <a:r>
              <a:rPr lang="ja-JP" altLang="en-US" sz="2800" dirty="0" smtClean="0">
                <a:latin typeface="HG創英ﾌﾟﾚｾﾞﾝｽEB" pitchFamily="17" charset="-128"/>
                <a:ea typeface="HG創英ﾌﾟﾚｾﾞﾝｽEB" pitchFamily="17" charset="-128"/>
              </a:rPr>
              <a:t>（８月</a:t>
            </a:r>
            <a:r>
              <a:rPr lang="en-US" altLang="ja-JP" sz="2800" dirty="0">
                <a:latin typeface="HG創英ﾌﾟﾚｾﾞﾝｽEB" pitchFamily="17" charset="-128"/>
                <a:ea typeface="HG創英ﾌﾟﾚｾﾞﾝｽEB" pitchFamily="17" charset="-128"/>
              </a:rPr>
              <a:t>20</a:t>
            </a:r>
            <a:r>
              <a:rPr lang="ja-JP" altLang="en-US" sz="2800" dirty="0">
                <a:latin typeface="HG創英ﾌﾟﾚｾﾞﾝｽEB" pitchFamily="17" charset="-128"/>
                <a:ea typeface="HG創英ﾌﾟﾚｾﾞﾝｽEB" pitchFamily="17" charset="-128"/>
              </a:rPr>
              <a:t>日）</a:t>
            </a:r>
            <a:endParaRPr lang="en-US" altLang="ja-JP" sz="2800" dirty="0">
              <a:latin typeface="HG創英ﾌﾟﾚｾﾞﾝｽEB" pitchFamily="17" charset="-128"/>
              <a:ea typeface="HG創英ﾌﾟﾚｾﾞﾝｽEB" pitchFamily="17" charset="-128"/>
            </a:endParaRPr>
          </a:p>
          <a:p>
            <a:pPr marL="0" indent="0">
              <a:buNone/>
            </a:pPr>
            <a:r>
              <a:rPr kumimoji="1" lang="ja-JP" altLang="en-US" sz="2800" dirty="0">
                <a:latin typeface="HG創英ﾌﾟﾚｾﾞﾝｽEB" pitchFamily="17" charset="-128"/>
                <a:ea typeface="HG創英ﾌﾟﾚｾﾞﾝｽEB" pitchFamily="17" charset="-128"/>
              </a:rPr>
              <a:t>　　　　　第</a:t>
            </a:r>
            <a:r>
              <a:rPr lang="ja-JP" altLang="en-US" sz="2800" dirty="0">
                <a:latin typeface="HG創英ﾌﾟﾚｾﾞﾝｽEB" pitchFamily="17" charset="-128"/>
                <a:ea typeface="HG創英ﾌﾟﾚｾﾞﾝｽEB" pitchFamily="17" charset="-128"/>
              </a:rPr>
              <a:t>２</a:t>
            </a:r>
            <a:r>
              <a:rPr kumimoji="1" lang="ja-JP" altLang="en-US" sz="2800" dirty="0">
                <a:latin typeface="HG創英ﾌﾟﾚｾﾞﾝｽEB" pitchFamily="17" charset="-128"/>
                <a:ea typeface="HG創英ﾌﾟﾚｾﾞﾝｽEB" pitchFamily="17" charset="-128"/>
              </a:rPr>
              <a:t>回（９月</a:t>
            </a:r>
            <a:r>
              <a:rPr kumimoji="1" lang="en-US" altLang="ja-JP" sz="2800" dirty="0">
                <a:latin typeface="HG創英ﾌﾟﾚｾﾞﾝｽEB" pitchFamily="17" charset="-128"/>
                <a:ea typeface="HG創英ﾌﾟﾚｾﾞﾝｽEB" pitchFamily="17" charset="-128"/>
              </a:rPr>
              <a:t>16</a:t>
            </a:r>
            <a:r>
              <a:rPr kumimoji="1" lang="ja-JP" altLang="en-US" sz="2800" dirty="0">
                <a:latin typeface="HG創英ﾌﾟﾚｾﾞﾝｽEB" pitchFamily="17" charset="-128"/>
                <a:ea typeface="HG創英ﾌﾟﾚｾﾞﾝｽEB" pitchFamily="17" charset="-128"/>
              </a:rPr>
              <a:t>日）</a:t>
            </a:r>
            <a:endParaRPr kumimoji="1" lang="en-US" altLang="ja-JP" sz="2800" dirty="0">
              <a:latin typeface="HG創英ﾌﾟﾚｾﾞﾝｽEB" pitchFamily="17" charset="-128"/>
              <a:ea typeface="HG創英ﾌﾟﾚｾﾞﾝｽEB" pitchFamily="17" charset="-128"/>
            </a:endParaRPr>
          </a:p>
          <a:p>
            <a:pPr marL="0" indent="0">
              <a:buNone/>
            </a:pPr>
            <a:r>
              <a:rPr lang="ja-JP" altLang="en-US" sz="2800" dirty="0">
                <a:latin typeface="HG創英ﾌﾟﾚｾﾞﾝｽEB" pitchFamily="17" charset="-128"/>
                <a:ea typeface="HG創英ﾌﾟﾚｾﾞﾝｽEB" pitchFamily="17" charset="-128"/>
              </a:rPr>
              <a:t>　　　　　第３回（</a:t>
            </a:r>
            <a:r>
              <a:rPr lang="en-US" altLang="ja-JP" sz="2800" dirty="0">
                <a:latin typeface="HG創英ﾌﾟﾚｾﾞﾝｽEB" pitchFamily="17" charset="-128"/>
                <a:ea typeface="HG創英ﾌﾟﾚｾﾞﾝｽEB" pitchFamily="17" charset="-128"/>
              </a:rPr>
              <a:t>10</a:t>
            </a:r>
            <a:r>
              <a:rPr lang="ja-JP" altLang="en-US" sz="2800" dirty="0">
                <a:latin typeface="HG創英ﾌﾟﾚｾﾞﾝｽEB" pitchFamily="17" charset="-128"/>
                <a:ea typeface="HG創英ﾌﾟﾚｾﾞﾝｽEB" pitchFamily="17" charset="-128"/>
              </a:rPr>
              <a:t>月</a:t>
            </a:r>
            <a:r>
              <a:rPr lang="en-US" altLang="ja-JP" sz="2800" dirty="0">
                <a:latin typeface="HG創英ﾌﾟﾚｾﾞﾝｽEB" pitchFamily="17" charset="-128"/>
                <a:ea typeface="HG創英ﾌﾟﾚｾﾞﾝｽEB" pitchFamily="17" charset="-128"/>
              </a:rPr>
              <a:t>29</a:t>
            </a:r>
            <a:r>
              <a:rPr lang="ja-JP" altLang="en-US" sz="2800" dirty="0">
                <a:latin typeface="HG創英ﾌﾟﾚｾﾞﾝｽEB" pitchFamily="17" charset="-128"/>
                <a:ea typeface="HG創英ﾌﾟﾚｾﾞﾝｽEB" pitchFamily="17" charset="-128"/>
              </a:rPr>
              <a:t>日）</a:t>
            </a:r>
            <a:endParaRPr kumimoji="1" lang="ja-JP" altLang="en-US" sz="2800" dirty="0">
              <a:latin typeface="HG創英ﾌﾟﾚｾﾞﾝｽEB" pitchFamily="17" charset="-128"/>
              <a:ea typeface="HG創英ﾌﾟﾚｾﾞﾝｽEB" pitchFamily="17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77736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A9485252-A810-93FC-1DB5-CF978EE6A2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753063"/>
            <a:ext cx="10515600" cy="4968115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kumimoji="1" lang="en-US" altLang="ja-JP" b="1" dirty="0">
                <a:latin typeface="HG創英ﾌﾟﾚｾﾞﾝｽEB" pitchFamily="17" charset="-128"/>
                <a:ea typeface="HG創英ﾌﾟﾚｾﾞﾝｽEB" pitchFamily="17" charset="-128"/>
              </a:rPr>
              <a:t>【</a:t>
            </a:r>
            <a:r>
              <a:rPr lang="ja-JP" altLang="en-US" b="1" dirty="0">
                <a:latin typeface="HG創英ﾌﾟﾚｾﾞﾝｽEB" pitchFamily="17" charset="-128"/>
                <a:ea typeface="HG創英ﾌﾟﾚｾﾞﾝｽEB" pitchFamily="17" charset="-128"/>
              </a:rPr>
              <a:t>国土・エネルギー・建築・物流備蓄部会</a:t>
            </a:r>
            <a:r>
              <a:rPr lang="en-US" altLang="ja-JP" b="1" dirty="0">
                <a:latin typeface="HG創英ﾌﾟﾚｾﾞﾝｽEB" pitchFamily="17" charset="-128"/>
                <a:ea typeface="HG創英ﾌﾟﾚｾﾞﾝｽEB" pitchFamily="17" charset="-128"/>
              </a:rPr>
              <a:t>】</a:t>
            </a:r>
          </a:p>
          <a:p>
            <a:pPr marL="0" indent="0" algn="ctr">
              <a:buNone/>
            </a:pPr>
            <a:endParaRPr kumimoji="1" lang="en-US" altLang="ja-JP" b="1" dirty="0">
              <a:latin typeface="HG創英ﾌﾟﾚｾﾞﾝｽEB" pitchFamily="17" charset="-128"/>
              <a:ea typeface="HG創英ﾌﾟﾚｾﾞﾝｽEB" pitchFamily="17" charset="-128"/>
            </a:endParaRPr>
          </a:p>
          <a:p>
            <a:pPr marL="0" indent="0">
              <a:buNone/>
            </a:pPr>
            <a:r>
              <a:rPr kumimoji="1" lang="ja-JP" altLang="en-US" sz="2400" dirty="0" smtClean="0">
                <a:latin typeface="HG創英ﾌﾟﾚｾﾞﾝｽEB" pitchFamily="17" charset="-128"/>
                <a:ea typeface="HG創英ﾌﾟﾚｾﾞﾝｽEB" pitchFamily="17" charset="-128"/>
              </a:rPr>
              <a:t>委 員 長</a:t>
            </a:r>
            <a:r>
              <a:rPr kumimoji="1" lang="ja-JP" altLang="en-US" sz="2400" dirty="0">
                <a:latin typeface="HG創英ﾌﾟﾚｾﾞﾝｽEB" pitchFamily="17" charset="-128"/>
                <a:ea typeface="HG創英ﾌﾟﾚｾﾞﾝｽEB" pitchFamily="17" charset="-128"/>
              </a:rPr>
              <a:t>：示道塾互助共道隊　株式会社大協プロパン瓦斯商会　中井</a:t>
            </a:r>
          </a:p>
          <a:p>
            <a:pPr marL="0" indent="0">
              <a:buNone/>
            </a:pPr>
            <a:r>
              <a:rPr kumimoji="1" lang="ja-JP" altLang="en-US" sz="2400" dirty="0">
                <a:latin typeface="HG創英ﾌﾟﾚｾﾞﾝｽEB" pitchFamily="17" charset="-128"/>
                <a:ea typeface="HG創英ﾌﾟﾚｾﾞﾝｽEB" pitchFamily="17" charset="-128"/>
              </a:rPr>
              <a:t>委　</a:t>
            </a:r>
            <a:r>
              <a:rPr kumimoji="1" lang="ja-JP" altLang="en-US" sz="2400" dirty="0" smtClean="0">
                <a:latin typeface="HG創英ﾌﾟﾚｾﾞﾝｽEB" pitchFamily="17" charset="-128"/>
                <a:ea typeface="HG創英ﾌﾟﾚｾﾞﾝｽEB" pitchFamily="17" charset="-128"/>
              </a:rPr>
              <a:t>  員</a:t>
            </a:r>
            <a:r>
              <a:rPr kumimoji="1" lang="ja-JP" altLang="en-US" sz="2400" dirty="0">
                <a:latin typeface="HG創英ﾌﾟﾚｾﾞﾝｽEB" pitchFamily="17" charset="-128"/>
                <a:ea typeface="HG創英ﾌﾟﾚｾﾞﾝｽEB" pitchFamily="17" charset="-128"/>
              </a:rPr>
              <a:t>：エコヴィレッジ　ウィズ　アフリカンエレファント　近藤</a:t>
            </a:r>
          </a:p>
          <a:p>
            <a:pPr marL="0" indent="0">
              <a:buNone/>
            </a:pPr>
            <a:r>
              <a:rPr kumimoji="1" lang="ja-JP" altLang="en-US" sz="2400" dirty="0">
                <a:latin typeface="HG創英ﾌﾟﾚｾﾞﾝｽEB" pitchFamily="17" charset="-128"/>
                <a:ea typeface="HG創英ﾌﾟﾚｾﾞﾝｽEB" pitchFamily="17" charset="-128"/>
              </a:rPr>
              <a:t>　　　</a:t>
            </a:r>
            <a:r>
              <a:rPr kumimoji="1" lang="ja-JP" altLang="en-US" sz="2400" dirty="0" smtClean="0">
                <a:latin typeface="HG創英ﾌﾟﾚｾﾞﾝｽEB" pitchFamily="17" charset="-128"/>
                <a:ea typeface="HG創英ﾌﾟﾚｾﾞﾝｽEB" pitchFamily="17" charset="-128"/>
              </a:rPr>
              <a:t>  </a:t>
            </a:r>
            <a:r>
              <a:rPr kumimoji="1" lang="ja-JP" altLang="en-US" sz="2400" dirty="0">
                <a:latin typeface="HG創英ﾌﾟﾚｾﾞﾝｽEB" pitchFamily="17" charset="-128"/>
                <a:ea typeface="HG創英ﾌﾟﾚｾﾞﾝｽEB" pitchFamily="17" charset="-128"/>
              </a:rPr>
              <a:t>　有限会社アンシャンテ　小野</a:t>
            </a:r>
          </a:p>
          <a:p>
            <a:pPr marL="0" indent="0">
              <a:buNone/>
            </a:pPr>
            <a:r>
              <a:rPr kumimoji="1" lang="ja-JP" altLang="en-US" sz="2400" dirty="0">
                <a:latin typeface="HG創英ﾌﾟﾚｾﾞﾝｽEB" pitchFamily="17" charset="-128"/>
                <a:ea typeface="HG創英ﾌﾟﾚｾﾞﾝｽEB" pitchFamily="17" charset="-128"/>
              </a:rPr>
              <a:t>　　　</a:t>
            </a:r>
            <a:r>
              <a:rPr kumimoji="1" lang="ja-JP" altLang="en-US" sz="2400" dirty="0" smtClean="0">
                <a:latin typeface="HG創英ﾌﾟﾚｾﾞﾝｽEB" pitchFamily="17" charset="-128"/>
                <a:ea typeface="HG創英ﾌﾟﾚｾﾞﾝｽEB" pitchFamily="17" charset="-128"/>
              </a:rPr>
              <a:t>  </a:t>
            </a:r>
            <a:r>
              <a:rPr kumimoji="1" lang="ja-JP" altLang="en-US" sz="2400" dirty="0">
                <a:latin typeface="HG創英ﾌﾟﾚｾﾞﾝｽEB" pitchFamily="17" charset="-128"/>
                <a:ea typeface="HG創英ﾌﾟﾚｾﾞﾝｽEB" pitchFamily="17" charset="-128"/>
              </a:rPr>
              <a:t>　伊賀良建設株式会社　田中</a:t>
            </a:r>
          </a:p>
          <a:p>
            <a:pPr marL="0" indent="0">
              <a:buNone/>
            </a:pPr>
            <a:r>
              <a:rPr kumimoji="1" lang="ja-JP" altLang="en-US" sz="2400" dirty="0">
                <a:latin typeface="HG創英ﾌﾟﾚｾﾞﾝｽEB" pitchFamily="17" charset="-128"/>
                <a:ea typeface="HG創英ﾌﾟﾚｾﾞﾝｽEB" pitchFamily="17" charset="-128"/>
              </a:rPr>
              <a:t>　　　</a:t>
            </a:r>
            <a:r>
              <a:rPr kumimoji="1" lang="ja-JP" altLang="en-US" sz="2400" dirty="0" smtClean="0">
                <a:latin typeface="HG創英ﾌﾟﾚｾﾞﾝｽEB" pitchFamily="17" charset="-128"/>
                <a:ea typeface="HG創英ﾌﾟﾚｾﾞﾝｽEB" pitchFamily="17" charset="-128"/>
              </a:rPr>
              <a:t>  </a:t>
            </a:r>
            <a:r>
              <a:rPr kumimoji="1" lang="ja-JP" altLang="en-US" sz="2400" dirty="0">
                <a:latin typeface="HG創英ﾌﾟﾚｾﾞﾝｽEB" pitchFamily="17" charset="-128"/>
                <a:ea typeface="HG創英ﾌﾟﾚｾﾞﾝｽEB" pitchFamily="17" charset="-128"/>
              </a:rPr>
              <a:t>　有限</a:t>
            </a:r>
            <a:r>
              <a:rPr kumimoji="1" lang="ja-JP" altLang="en-US" sz="2400" dirty="0" smtClean="0">
                <a:latin typeface="HG創英ﾌﾟﾚｾﾞﾝｽEB" pitchFamily="17" charset="-128"/>
                <a:ea typeface="HG創英ﾌﾟﾚｾﾞﾝｽEB" pitchFamily="17" charset="-128"/>
              </a:rPr>
              <a:t>会社ａｒｓ　朝見</a:t>
            </a:r>
            <a:endParaRPr kumimoji="1" lang="ja-JP" altLang="en-US" sz="2400" dirty="0">
              <a:latin typeface="HG創英ﾌﾟﾚｾﾞﾝｽEB" pitchFamily="17" charset="-128"/>
              <a:ea typeface="HG創英ﾌﾟﾚｾﾞﾝｽEB" pitchFamily="17" charset="-128"/>
            </a:endParaRPr>
          </a:p>
          <a:p>
            <a:pPr marL="0" indent="0">
              <a:buNone/>
            </a:pPr>
            <a:r>
              <a:rPr kumimoji="1" lang="ja-JP" altLang="en-US" sz="2400" dirty="0">
                <a:latin typeface="HG創英ﾌﾟﾚｾﾞﾝｽEB" pitchFamily="17" charset="-128"/>
                <a:ea typeface="HG創英ﾌﾟﾚｾﾞﾝｽEB" pitchFamily="17" charset="-128"/>
              </a:rPr>
              <a:t>　　　</a:t>
            </a:r>
            <a:r>
              <a:rPr kumimoji="1" lang="ja-JP" altLang="en-US" sz="2400" dirty="0" smtClean="0">
                <a:latin typeface="HG創英ﾌﾟﾚｾﾞﾝｽEB" pitchFamily="17" charset="-128"/>
                <a:ea typeface="HG創英ﾌﾟﾚｾﾞﾝｽEB" pitchFamily="17" charset="-128"/>
              </a:rPr>
              <a:t>  </a:t>
            </a:r>
            <a:r>
              <a:rPr kumimoji="1" lang="ja-JP" altLang="en-US" sz="2400" dirty="0">
                <a:latin typeface="HG創英ﾌﾟﾚｾﾞﾝｽEB" pitchFamily="17" charset="-128"/>
                <a:ea typeface="HG創英ﾌﾟﾚｾﾞﾝｽEB" pitchFamily="17" charset="-128"/>
              </a:rPr>
              <a:t>　示道塾互助共道隊　株式会社賀正軒　福田</a:t>
            </a:r>
          </a:p>
          <a:p>
            <a:pPr marL="0" indent="0">
              <a:buNone/>
            </a:pPr>
            <a:r>
              <a:rPr kumimoji="1" lang="ja-JP" altLang="en-US" sz="2400" dirty="0">
                <a:latin typeface="HG創英ﾌﾟﾚｾﾞﾝｽEB" pitchFamily="17" charset="-128"/>
                <a:ea typeface="HG創英ﾌﾟﾚｾﾞﾝｽEB" pitchFamily="17" charset="-128"/>
              </a:rPr>
              <a:t>　　　　</a:t>
            </a:r>
            <a:r>
              <a:rPr kumimoji="1" lang="ja-JP" altLang="en-US" sz="2400" dirty="0" smtClean="0">
                <a:latin typeface="HG創英ﾌﾟﾚｾﾞﾝｽEB" pitchFamily="17" charset="-128"/>
                <a:ea typeface="HG創英ﾌﾟﾚｾﾞﾝｽEB" pitchFamily="17" charset="-128"/>
              </a:rPr>
              <a:t>  示道塾互助共</a:t>
            </a:r>
            <a:r>
              <a:rPr kumimoji="1" lang="ja-JP" altLang="en-US" sz="2400" dirty="0">
                <a:latin typeface="HG創英ﾌﾟﾚｾﾞﾝｽEB" pitchFamily="17" charset="-128"/>
                <a:ea typeface="HG創英ﾌﾟﾚｾﾞﾝｽEB" pitchFamily="17" charset="-128"/>
              </a:rPr>
              <a:t>道隊　有限会社フロンティアジャパン　白山</a:t>
            </a:r>
            <a:endParaRPr lang="en-US" altLang="ja-JP" sz="2400" dirty="0">
              <a:latin typeface="HG創英ﾌﾟﾚｾﾞﾝｽEB" pitchFamily="17" charset="-128"/>
              <a:ea typeface="HG創英ﾌﾟﾚｾﾞﾝｽEB" pitchFamily="17" charset="-128"/>
            </a:endParaRPr>
          </a:p>
          <a:p>
            <a:pPr marL="0" indent="0">
              <a:buNone/>
            </a:pPr>
            <a:r>
              <a:rPr kumimoji="1" lang="ja-JP" altLang="en-US" sz="2400" dirty="0">
                <a:latin typeface="HG創英ﾌﾟﾚｾﾞﾝｽEB" pitchFamily="17" charset="-128"/>
                <a:ea typeface="HG創英ﾌﾟﾚｾﾞﾝｽEB" pitchFamily="17" charset="-128"/>
              </a:rPr>
              <a:t>部会開催：</a:t>
            </a:r>
            <a:r>
              <a:rPr lang="ja-JP" altLang="en-US" sz="2400" dirty="0">
                <a:latin typeface="HG創英ﾌﾟﾚｾﾞﾝｽEB" pitchFamily="17" charset="-128"/>
                <a:ea typeface="HG創英ﾌﾟﾚｾﾞﾝｽEB" pitchFamily="17" charset="-128"/>
              </a:rPr>
              <a:t>第１回</a:t>
            </a:r>
            <a:r>
              <a:rPr lang="ja-JP" altLang="en-US" sz="2400" dirty="0" smtClean="0">
                <a:latin typeface="HG創英ﾌﾟﾚｾﾞﾝｽEB" pitchFamily="17" charset="-128"/>
                <a:ea typeface="HG創英ﾌﾟﾚｾﾞﾝｽEB" pitchFamily="17" charset="-128"/>
              </a:rPr>
              <a:t>（８月</a:t>
            </a:r>
            <a:r>
              <a:rPr lang="en-US" altLang="ja-JP" sz="2400" dirty="0">
                <a:latin typeface="HG創英ﾌﾟﾚｾﾞﾝｽEB" pitchFamily="17" charset="-128"/>
                <a:ea typeface="HG創英ﾌﾟﾚｾﾞﾝｽEB" pitchFamily="17" charset="-128"/>
              </a:rPr>
              <a:t>20</a:t>
            </a:r>
            <a:r>
              <a:rPr lang="ja-JP" altLang="en-US" sz="2400" dirty="0">
                <a:latin typeface="HG創英ﾌﾟﾚｾﾞﾝｽEB" pitchFamily="17" charset="-128"/>
                <a:ea typeface="HG創英ﾌﾟﾚｾﾞﾝｽEB" pitchFamily="17" charset="-128"/>
              </a:rPr>
              <a:t>日）</a:t>
            </a:r>
            <a:endParaRPr lang="en-US" altLang="ja-JP" sz="2400" dirty="0">
              <a:latin typeface="HG創英ﾌﾟﾚｾﾞﾝｽEB" pitchFamily="17" charset="-128"/>
              <a:ea typeface="HG創英ﾌﾟﾚｾﾞﾝｽEB" pitchFamily="17" charset="-128"/>
            </a:endParaRPr>
          </a:p>
          <a:p>
            <a:pPr marL="0" indent="0">
              <a:buNone/>
            </a:pPr>
            <a:r>
              <a:rPr kumimoji="1" lang="ja-JP" altLang="en-US" sz="2400" dirty="0">
                <a:latin typeface="HG創英ﾌﾟﾚｾﾞﾝｽEB" pitchFamily="17" charset="-128"/>
                <a:ea typeface="HG創英ﾌﾟﾚｾﾞﾝｽEB" pitchFamily="17" charset="-128"/>
              </a:rPr>
              <a:t>　　　　　第</a:t>
            </a:r>
            <a:r>
              <a:rPr lang="ja-JP" altLang="en-US" sz="2400" dirty="0">
                <a:latin typeface="HG創英ﾌﾟﾚｾﾞﾝｽEB" pitchFamily="17" charset="-128"/>
                <a:ea typeface="HG創英ﾌﾟﾚｾﾞﾝｽEB" pitchFamily="17" charset="-128"/>
              </a:rPr>
              <a:t>２</a:t>
            </a:r>
            <a:r>
              <a:rPr kumimoji="1" lang="ja-JP" altLang="en-US" sz="2400" dirty="0">
                <a:latin typeface="HG創英ﾌﾟﾚｾﾞﾝｽEB" pitchFamily="17" charset="-128"/>
                <a:ea typeface="HG創英ﾌﾟﾚｾﾞﾝｽEB" pitchFamily="17" charset="-128"/>
              </a:rPr>
              <a:t>回（９月</a:t>
            </a:r>
            <a:r>
              <a:rPr kumimoji="1" lang="en-US" altLang="ja-JP" sz="2400" dirty="0">
                <a:latin typeface="HG創英ﾌﾟﾚｾﾞﾝｽEB" pitchFamily="17" charset="-128"/>
                <a:ea typeface="HG創英ﾌﾟﾚｾﾞﾝｽEB" pitchFamily="17" charset="-128"/>
              </a:rPr>
              <a:t>16</a:t>
            </a:r>
            <a:r>
              <a:rPr kumimoji="1" lang="ja-JP" altLang="en-US" sz="2400" dirty="0">
                <a:latin typeface="HG創英ﾌﾟﾚｾﾞﾝｽEB" pitchFamily="17" charset="-128"/>
                <a:ea typeface="HG創英ﾌﾟﾚｾﾞﾝｽEB" pitchFamily="17" charset="-128"/>
              </a:rPr>
              <a:t>日）</a:t>
            </a:r>
            <a:endParaRPr kumimoji="1" lang="en-US" altLang="ja-JP" sz="2400" dirty="0">
              <a:latin typeface="HG創英ﾌﾟﾚｾﾞﾝｽEB" pitchFamily="17" charset="-128"/>
              <a:ea typeface="HG創英ﾌﾟﾚｾﾞﾝｽEB" pitchFamily="17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HG創英ﾌﾟﾚｾﾞﾝｽEB" pitchFamily="17" charset="-128"/>
                <a:ea typeface="HG創英ﾌﾟﾚｾﾞﾝｽEB" pitchFamily="17" charset="-128"/>
              </a:rPr>
              <a:t>　　　　　第３回（</a:t>
            </a:r>
            <a:r>
              <a:rPr lang="en-US" altLang="ja-JP" sz="2400" dirty="0">
                <a:latin typeface="HG創英ﾌﾟﾚｾﾞﾝｽEB" pitchFamily="17" charset="-128"/>
                <a:ea typeface="HG創英ﾌﾟﾚｾﾞﾝｽEB" pitchFamily="17" charset="-128"/>
              </a:rPr>
              <a:t>10</a:t>
            </a:r>
            <a:r>
              <a:rPr lang="ja-JP" altLang="en-US" sz="2400" dirty="0">
                <a:latin typeface="HG創英ﾌﾟﾚｾﾞﾝｽEB" pitchFamily="17" charset="-128"/>
                <a:ea typeface="HG創英ﾌﾟﾚｾﾞﾝｽEB" pitchFamily="17" charset="-128"/>
              </a:rPr>
              <a:t>月</a:t>
            </a:r>
            <a:r>
              <a:rPr lang="en-US" altLang="ja-JP" sz="2400" dirty="0">
                <a:latin typeface="HG創英ﾌﾟﾚｾﾞﾝｽEB" pitchFamily="17" charset="-128"/>
                <a:ea typeface="HG創英ﾌﾟﾚｾﾞﾝｽEB" pitchFamily="17" charset="-128"/>
              </a:rPr>
              <a:t>29</a:t>
            </a:r>
            <a:r>
              <a:rPr lang="ja-JP" altLang="en-US" sz="2400" dirty="0">
                <a:latin typeface="HG創英ﾌﾟﾚｾﾞﾝｽEB" pitchFamily="17" charset="-128"/>
                <a:ea typeface="HG創英ﾌﾟﾚｾﾞﾝｽEB" pitchFamily="17" charset="-128"/>
              </a:rPr>
              <a:t>日）</a:t>
            </a:r>
            <a:endParaRPr lang="en-US" altLang="ja-JP" sz="2400" dirty="0">
              <a:latin typeface="HG創英ﾌﾟﾚｾﾞﾝｽEB" pitchFamily="17" charset="-128"/>
              <a:ea typeface="HG創英ﾌﾟﾚｾﾞﾝｽEB" pitchFamily="17" charset="-128"/>
            </a:endParaRPr>
          </a:p>
          <a:p>
            <a:pPr marL="0" indent="0">
              <a:buNone/>
            </a:pPr>
            <a:r>
              <a:rPr kumimoji="1" lang="ja-JP" altLang="en-US" sz="2400" dirty="0">
                <a:latin typeface="HG創英ﾌﾟﾚｾﾞﾝｽEB" pitchFamily="17" charset="-128"/>
                <a:ea typeface="HG創英ﾌﾟﾚｾﾞﾝｽEB" pitchFamily="17" charset="-128"/>
              </a:rPr>
              <a:t>　　　　　第４回（</a:t>
            </a:r>
            <a:r>
              <a:rPr kumimoji="1" lang="en-US" altLang="ja-JP" sz="2400" dirty="0">
                <a:latin typeface="HG創英ﾌﾟﾚｾﾞﾝｽEB" pitchFamily="17" charset="-128"/>
                <a:ea typeface="HG創英ﾌﾟﾚｾﾞﾝｽEB" pitchFamily="17" charset="-128"/>
              </a:rPr>
              <a:t>11</a:t>
            </a:r>
            <a:r>
              <a:rPr kumimoji="1" lang="ja-JP" altLang="en-US" sz="2400" dirty="0">
                <a:latin typeface="HG創英ﾌﾟﾚｾﾞﾝｽEB" pitchFamily="17" charset="-128"/>
                <a:ea typeface="HG創英ﾌﾟﾚｾﾞﾝｽEB" pitchFamily="17" charset="-128"/>
              </a:rPr>
              <a:t>月</a:t>
            </a:r>
            <a:r>
              <a:rPr kumimoji="1" lang="en-US" altLang="ja-JP" sz="2400" dirty="0">
                <a:latin typeface="HG創英ﾌﾟﾚｾﾞﾝｽEB" pitchFamily="17" charset="-128"/>
                <a:ea typeface="HG創英ﾌﾟﾚｾﾞﾝｽEB" pitchFamily="17" charset="-128"/>
              </a:rPr>
              <a:t>16</a:t>
            </a:r>
            <a:r>
              <a:rPr kumimoji="1" lang="ja-JP" altLang="en-US" sz="2400" dirty="0">
                <a:latin typeface="HG創英ﾌﾟﾚｾﾞﾝｽEB" pitchFamily="17" charset="-128"/>
                <a:ea typeface="HG創英ﾌﾟﾚｾﾞﾝｽEB" pitchFamily="17" charset="-128"/>
              </a:rPr>
              <a:t>日）</a:t>
            </a:r>
            <a:endParaRPr kumimoji="1" lang="en-US" altLang="ja-JP" sz="2400" dirty="0">
              <a:latin typeface="HG創英ﾌﾟﾚｾﾞﾝｽEB" pitchFamily="17" charset="-128"/>
              <a:ea typeface="HG創英ﾌﾟﾚｾﾞﾝｽEB" pitchFamily="17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HG創英ﾌﾟﾚｾﾞﾝｽEB" pitchFamily="17" charset="-128"/>
                <a:ea typeface="HG創英ﾌﾟﾚｾﾞﾝｽEB" pitchFamily="17" charset="-128"/>
              </a:rPr>
              <a:t>　　　　　第５回（</a:t>
            </a:r>
            <a:r>
              <a:rPr lang="en-US" altLang="ja-JP" sz="2400" dirty="0">
                <a:latin typeface="HG創英ﾌﾟﾚｾﾞﾝｽEB" pitchFamily="17" charset="-128"/>
                <a:ea typeface="HG創英ﾌﾟﾚｾﾞﾝｽEB" pitchFamily="17" charset="-128"/>
              </a:rPr>
              <a:t>12</a:t>
            </a:r>
            <a:r>
              <a:rPr lang="ja-JP" altLang="en-US" sz="2400" dirty="0">
                <a:latin typeface="HG創英ﾌﾟﾚｾﾞﾝｽEB" pitchFamily="17" charset="-128"/>
                <a:ea typeface="HG創英ﾌﾟﾚｾﾞﾝｽEB" pitchFamily="17" charset="-128"/>
              </a:rPr>
              <a:t>月</a:t>
            </a:r>
            <a:r>
              <a:rPr lang="en-US" altLang="ja-JP" sz="2400" dirty="0">
                <a:latin typeface="HG創英ﾌﾟﾚｾﾞﾝｽEB" pitchFamily="17" charset="-128"/>
                <a:ea typeface="HG創英ﾌﾟﾚｾﾞﾝｽEB" pitchFamily="17" charset="-128"/>
              </a:rPr>
              <a:t>16</a:t>
            </a:r>
            <a:r>
              <a:rPr lang="ja-JP" altLang="en-US" sz="2400" dirty="0">
                <a:latin typeface="HG創英ﾌﾟﾚｾﾞﾝｽEB" pitchFamily="17" charset="-128"/>
                <a:ea typeface="HG創英ﾌﾟﾚｾﾞﾝｽEB" pitchFamily="17" charset="-128"/>
              </a:rPr>
              <a:t>日）</a:t>
            </a:r>
            <a:endParaRPr kumimoji="1" lang="ja-JP" altLang="en-US" sz="2400" dirty="0">
              <a:latin typeface="HG創英ﾌﾟﾚｾﾞﾝｽEB" pitchFamily="17" charset="-128"/>
              <a:ea typeface="HG創英ﾌﾟﾚｾﾞﾝｽEB" pitchFamily="17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15758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8C7BA45D-CA00-2C0A-084E-82BCE847D8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3856" y="715060"/>
            <a:ext cx="9171317" cy="574752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altLang="ja-JP" sz="3100" b="1" dirty="0" smtClean="0">
                <a:latin typeface="HG創英ﾌﾟﾚｾﾞﾝｽEB" pitchFamily="17" charset="-128"/>
                <a:ea typeface="HG創英ﾌﾟﾚｾﾞﾝｽEB" pitchFamily="17" charset="-128"/>
              </a:rPr>
              <a:t>              【</a:t>
            </a:r>
            <a:r>
              <a:rPr lang="ja-JP" altLang="en-US" sz="3100" b="1" dirty="0">
                <a:latin typeface="HG創英ﾌﾟﾚｾﾞﾝｽEB" pitchFamily="17" charset="-128"/>
                <a:ea typeface="HG創英ﾌﾟﾚｾﾞﾝｽEB" pitchFamily="17" charset="-128"/>
              </a:rPr>
              <a:t>農・食・健康部会</a:t>
            </a:r>
            <a:r>
              <a:rPr lang="en-US" altLang="ja-JP" sz="3100" b="1" dirty="0">
                <a:latin typeface="HG創英ﾌﾟﾚｾﾞﾝｽEB" pitchFamily="17" charset="-128"/>
                <a:ea typeface="HG創英ﾌﾟﾚｾﾞﾝｽEB" pitchFamily="17" charset="-128"/>
              </a:rPr>
              <a:t>】</a:t>
            </a:r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sz="2900" dirty="0" smtClean="0">
                <a:latin typeface="HG創英ﾌﾟﾚｾﾞﾝｽEB" pitchFamily="17" charset="-128"/>
                <a:ea typeface="HG創英ﾌﾟﾚｾﾞﾝｽEB" pitchFamily="17" charset="-128"/>
              </a:rPr>
              <a:t>委 員 長</a:t>
            </a:r>
            <a:r>
              <a:rPr kumimoji="1" lang="ja-JP" altLang="en-US" sz="2900" dirty="0">
                <a:latin typeface="HG創英ﾌﾟﾚｾﾞﾝｽEB" pitchFamily="17" charset="-128"/>
                <a:ea typeface="HG創英ﾌﾟﾚｾﾞﾝｽEB" pitchFamily="17" charset="-128"/>
              </a:rPr>
              <a:t>：</a:t>
            </a:r>
            <a:r>
              <a:rPr kumimoji="1" lang="ja-JP" altLang="en-US" sz="2900" dirty="0" err="1">
                <a:latin typeface="HG創英ﾌﾟﾚｾﾞﾝｽEB" pitchFamily="17" charset="-128"/>
                <a:ea typeface="HG創英ﾌﾟﾚｾﾞﾝｽEB" pitchFamily="17" charset="-128"/>
              </a:rPr>
              <a:t>ひの</a:t>
            </a:r>
            <a:r>
              <a:rPr kumimoji="1" lang="ja-JP" altLang="en-US" sz="2900" dirty="0">
                <a:latin typeface="HG創英ﾌﾟﾚｾﾞﾝｽEB" pitchFamily="17" charset="-128"/>
                <a:ea typeface="HG創英ﾌﾟﾚｾﾞﾝｽEB" pitchFamily="17" charset="-128"/>
              </a:rPr>
              <a:t>心を継ぐ会　三浦</a:t>
            </a:r>
          </a:p>
          <a:p>
            <a:pPr marL="0" indent="0">
              <a:buNone/>
            </a:pPr>
            <a:r>
              <a:rPr kumimoji="1" lang="ja-JP" altLang="en-US" sz="2900" dirty="0" smtClean="0">
                <a:latin typeface="HG創英ﾌﾟﾚｾﾞﾝｽEB" pitchFamily="17" charset="-128"/>
                <a:ea typeface="HG創英ﾌﾟﾚｾﾞﾝｽEB" pitchFamily="17" charset="-128"/>
              </a:rPr>
              <a:t>委</a:t>
            </a:r>
            <a:r>
              <a:rPr kumimoji="1" lang="ja-JP" altLang="en-US" sz="2900" dirty="0">
                <a:latin typeface="HG創英ﾌﾟﾚｾﾞﾝｽEB" pitchFamily="17" charset="-128"/>
                <a:ea typeface="HG創英ﾌﾟﾚｾﾞﾝｽEB" pitchFamily="17" charset="-128"/>
              </a:rPr>
              <a:t>　</a:t>
            </a:r>
            <a:r>
              <a:rPr kumimoji="1" lang="ja-JP" altLang="en-US" sz="2900" dirty="0" smtClean="0">
                <a:latin typeface="HG創英ﾌﾟﾚｾﾞﾝｽEB" pitchFamily="17" charset="-128"/>
                <a:ea typeface="HG創英ﾌﾟﾚｾﾞﾝｽEB" pitchFamily="17" charset="-128"/>
              </a:rPr>
              <a:t>  員</a:t>
            </a:r>
            <a:r>
              <a:rPr kumimoji="1" lang="ja-JP" altLang="en-US" sz="2900" dirty="0">
                <a:latin typeface="HG創英ﾌﾟﾚｾﾞﾝｽEB" pitchFamily="17" charset="-128"/>
                <a:ea typeface="HG創英ﾌﾟﾚｾﾞﾝｽEB" pitchFamily="17" charset="-128"/>
              </a:rPr>
              <a:t>：伊賀良建設株式会社　田中</a:t>
            </a:r>
          </a:p>
          <a:p>
            <a:pPr marL="0" indent="0">
              <a:buNone/>
            </a:pPr>
            <a:r>
              <a:rPr kumimoji="1" lang="ja-JP" altLang="en-US" sz="2900" dirty="0">
                <a:latin typeface="HG創英ﾌﾟﾚｾﾞﾝｽEB" pitchFamily="17" charset="-128"/>
                <a:ea typeface="HG創英ﾌﾟﾚｾﾞﾝｽEB" pitchFamily="17" charset="-128"/>
              </a:rPr>
              <a:t>　　　　　オリエント馬事産業株式会社　村上</a:t>
            </a:r>
            <a:endParaRPr kumimoji="1" lang="en-US" altLang="ja-JP" sz="2900" dirty="0">
              <a:latin typeface="HG創英ﾌﾟﾚｾﾞﾝｽEB" pitchFamily="17" charset="-128"/>
              <a:ea typeface="HG創英ﾌﾟﾚｾﾞﾝｽEB" pitchFamily="17" charset="-128"/>
            </a:endParaRPr>
          </a:p>
          <a:p>
            <a:pPr marL="0" indent="0">
              <a:buNone/>
            </a:pPr>
            <a:r>
              <a:rPr lang="ja-JP" altLang="en-US" sz="2900" dirty="0">
                <a:latin typeface="HG創英ﾌﾟﾚｾﾞﾝｽEB" pitchFamily="17" charset="-128"/>
                <a:ea typeface="HG創英ﾌﾟﾚｾﾞﾝｽEB" pitchFamily="17" charset="-128"/>
              </a:rPr>
              <a:t>　　　　　株式会社三喜堂　福島</a:t>
            </a:r>
            <a:endParaRPr kumimoji="1" lang="ja-JP" altLang="en-US" sz="2900" dirty="0">
              <a:latin typeface="HG創英ﾌﾟﾚｾﾞﾝｽEB" pitchFamily="17" charset="-128"/>
              <a:ea typeface="HG創英ﾌﾟﾚｾﾞﾝｽEB" pitchFamily="17" charset="-128"/>
            </a:endParaRPr>
          </a:p>
          <a:p>
            <a:pPr marL="0" indent="0">
              <a:buNone/>
            </a:pPr>
            <a:r>
              <a:rPr kumimoji="1" lang="ja-JP" altLang="en-US" sz="2900" dirty="0">
                <a:latin typeface="HG創英ﾌﾟﾚｾﾞﾝｽEB" pitchFamily="17" charset="-128"/>
                <a:ea typeface="HG創英ﾌﾟﾚｾﾞﾝｽEB" pitchFamily="17" charset="-128"/>
              </a:rPr>
              <a:t>　　　　　クボタ歯科醫院　久保田　敦</a:t>
            </a:r>
          </a:p>
          <a:p>
            <a:pPr marL="0" indent="0">
              <a:buNone/>
            </a:pPr>
            <a:r>
              <a:rPr kumimoji="1" lang="ja-JP" altLang="en-US" sz="2900" dirty="0">
                <a:latin typeface="HG創英ﾌﾟﾚｾﾞﾝｽEB" pitchFamily="17" charset="-128"/>
                <a:ea typeface="HG創英ﾌﾟﾚｾﾞﾝｽEB" pitchFamily="17" charset="-128"/>
              </a:rPr>
              <a:t>　　　　　国際共生創生協会　熊野飛鳥むすびの里　荒谷</a:t>
            </a:r>
          </a:p>
          <a:p>
            <a:pPr marL="0" indent="0">
              <a:buNone/>
            </a:pPr>
            <a:r>
              <a:rPr kumimoji="1" lang="ja-JP" altLang="en-US" sz="2900" dirty="0">
                <a:latin typeface="HG創英ﾌﾟﾚｾﾞﾝｽEB" pitchFamily="17" charset="-128"/>
                <a:ea typeface="HG創英ﾌﾟﾚｾﾞﾝｽEB" pitchFamily="17" charset="-128"/>
              </a:rPr>
              <a:t>　　　　　示道塾互助共道隊　株式会社賀正軒　福田</a:t>
            </a:r>
          </a:p>
          <a:p>
            <a:pPr marL="0" indent="0">
              <a:buNone/>
            </a:pPr>
            <a:r>
              <a:rPr kumimoji="1" lang="ja-JP" altLang="en-US" sz="2900" dirty="0">
                <a:latin typeface="HG創英ﾌﾟﾚｾﾞﾝｽEB" pitchFamily="17" charset="-128"/>
                <a:ea typeface="HG創英ﾌﾟﾚｾﾞﾝｽEB" pitchFamily="17" charset="-128"/>
              </a:rPr>
              <a:t>　　　　　示導塾互助共道隊：株式会社廣和技研　畑尾</a:t>
            </a:r>
          </a:p>
          <a:p>
            <a:pPr marL="0" indent="0">
              <a:buNone/>
            </a:pPr>
            <a:r>
              <a:rPr kumimoji="1" lang="ja-JP" altLang="en-US" sz="2900" dirty="0">
                <a:latin typeface="HG創英ﾌﾟﾚｾﾞﾝｽEB" pitchFamily="17" charset="-128"/>
                <a:ea typeface="HG創英ﾌﾟﾚｾﾞﾝｽEB" pitchFamily="17" charset="-128"/>
              </a:rPr>
              <a:t>　　　　　示道塾互助共道隊：有限会社フロンティアジャパン　白山</a:t>
            </a:r>
            <a:endParaRPr kumimoji="1" lang="en-US" altLang="ja-JP" sz="2900" dirty="0">
              <a:latin typeface="HG創英ﾌﾟﾚｾﾞﾝｽEB" pitchFamily="17" charset="-128"/>
              <a:ea typeface="HG創英ﾌﾟﾚｾﾞﾝｽEB" pitchFamily="17" charset="-128"/>
            </a:endParaRPr>
          </a:p>
          <a:p>
            <a:pPr marL="0" indent="0">
              <a:buNone/>
            </a:pPr>
            <a:r>
              <a:rPr lang="ja-JP" altLang="en-US" sz="2900" dirty="0">
                <a:latin typeface="HG創英ﾌﾟﾚｾﾞﾝｽEB" pitchFamily="17" charset="-128"/>
                <a:ea typeface="HG創英ﾌﾟﾚｾﾞﾝｽEB" pitchFamily="17" charset="-128"/>
              </a:rPr>
              <a:t>　　　　　知聡美塾　原</a:t>
            </a:r>
            <a:endParaRPr kumimoji="1" lang="ja-JP" altLang="en-US" sz="2900" dirty="0">
              <a:latin typeface="HG創英ﾌﾟﾚｾﾞﾝｽEB" pitchFamily="17" charset="-128"/>
              <a:ea typeface="HG創英ﾌﾟﾚｾﾞﾝｽEB" pitchFamily="17" charset="-128"/>
            </a:endParaRPr>
          </a:p>
          <a:p>
            <a:pPr marL="0" indent="0">
              <a:buNone/>
            </a:pPr>
            <a:r>
              <a:rPr kumimoji="1" lang="ja-JP" altLang="en-US" sz="2900" dirty="0">
                <a:latin typeface="HG創英ﾌﾟﾚｾﾞﾝｽEB" pitchFamily="17" charset="-128"/>
                <a:ea typeface="HG創英ﾌﾟﾚｾﾞﾝｽEB" pitchFamily="17" charset="-128"/>
              </a:rPr>
              <a:t>　　　　　塚本建築　塚本</a:t>
            </a:r>
          </a:p>
          <a:p>
            <a:pPr marL="0" indent="0">
              <a:buNone/>
            </a:pPr>
            <a:r>
              <a:rPr kumimoji="1" lang="ja-JP" altLang="en-US" sz="2900" dirty="0">
                <a:latin typeface="HG創英ﾌﾟﾚｾﾞﾝｽEB" pitchFamily="17" charset="-128"/>
                <a:ea typeface="HG創英ﾌﾟﾚｾﾞﾝｽEB" pitchFamily="17" charset="-128"/>
              </a:rPr>
              <a:t>　　　　　東京民草の和をつなぐ会　桂田</a:t>
            </a:r>
          </a:p>
          <a:p>
            <a:pPr marL="0" indent="0">
              <a:buNone/>
            </a:pPr>
            <a:r>
              <a:rPr kumimoji="1" lang="ja-JP" altLang="en-US" sz="2900" dirty="0">
                <a:latin typeface="HG創英ﾌﾟﾚｾﾞﾝｽEB" pitchFamily="17" charset="-128"/>
                <a:ea typeface="HG創英ﾌﾟﾚｾﾞﾝｽEB" pitchFamily="17" charset="-128"/>
              </a:rPr>
              <a:t>　　　　　農業生産法人　有限会社新鮮組　岡本</a:t>
            </a:r>
          </a:p>
          <a:p>
            <a:pPr marL="0" indent="0">
              <a:buNone/>
            </a:pPr>
            <a:r>
              <a:rPr kumimoji="1" lang="ja-JP" altLang="en-US" sz="2900" dirty="0">
                <a:latin typeface="HG創英ﾌﾟﾚｾﾞﾝｽEB" pitchFamily="17" charset="-128"/>
                <a:ea typeface="HG創英ﾌﾟﾚｾﾞﾝｽEB" pitchFamily="17" charset="-128"/>
              </a:rPr>
              <a:t>　　　　　有限会社</a:t>
            </a:r>
            <a:r>
              <a:rPr kumimoji="1" lang="en" altLang="ja-JP" sz="2900" dirty="0">
                <a:latin typeface="HG創英ﾌﾟﾚｾﾞﾝｽEB" pitchFamily="17" charset="-128"/>
                <a:ea typeface="HG創英ﾌﾟﾚｾﾞﾝｽEB" pitchFamily="17" charset="-128"/>
              </a:rPr>
              <a:t>Together </a:t>
            </a:r>
            <a:r>
              <a:rPr kumimoji="1" lang="ja-JP" altLang="en" sz="2900" dirty="0">
                <a:latin typeface="HG創英ﾌﾟﾚｾﾞﾝｽEB" pitchFamily="17" charset="-128"/>
                <a:ea typeface="HG創英ﾌﾟﾚｾﾞﾝｽEB" pitchFamily="17" charset="-128"/>
              </a:rPr>
              <a:t>　</a:t>
            </a:r>
            <a:r>
              <a:rPr kumimoji="1" lang="ja-JP" altLang="en-US" sz="2900" dirty="0">
                <a:latin typeface="HG創英ﾌﾟﾚｾﾞﾝｽEB" pitchFamily="17" charset="-128"/>
                <a:ea typeface="HG創英ﾌﾟﾚｾﾞﾝｽEB" pitchFamily="17" charset="-128"/>
              </a:rPr>
              <a:t>長島</a:t>
            </a:r>
            <a:endParaRPr kumimoji="1" lang="en-US" altLang="ja-JP" sz="2900" dirty="0">
              <a:latin typeface="HG創英ﾌﾟﾚｾﾞﾝｽEB" pitchFamily="17" charset="-128"/>
              <a:ea typeface="HG創英ﾌﾟﾚｾﾞﾝｽEB" pitchFamily="17" charset="-128"/>
            </a:endParaRPr>
          </a:p>
          <a:p>
            <a:pPr marL="0" indent="0">
              <a:buNone/>
            </a:pPr>
            <a:r>
              <a:rPr kumimoji="1" lang="ja-JP" altLang="en-US" sz="2900" dirty="0" smtClean="0">
                <a:latin typeface="HG創英ﾌﾟﾚｾﾞﾝｽEB" pitchFamily="17" charset="-128"/>
                <a:ea typeface="HG創英ﾌﾟﾚｾﾞﾝｽEB" pitchFamily="17" charset="-128"/>
              </a:rPr>
              <a:t>部会</a:t>
            </a:r>
            <a:r>
              <a:rPr kumimoji="1" lang="ja-JP" altLang="en-US" sz="2900" dirty="0">
                <a:latin typeface="HG創英ﾌﾟﾚｾﾞﾝｽEB" pitchFamily="17" charset="-128"/>
                <a:ea typeface="HG創英ﾌﾟﾚｾﾞﾝｽEB" pitchFamily="17" charset="-128"/>
              </a:rPr>
              <a:t>開催：</a:t>
            </a:r>
            <a:r>
              <a:rPr lang="ja-JP" altLang="en-US" sz="2900" dirty="0">
                <a:latin typeface="HG創英ﾌﾟﾚｾﾞﾝｽEB" pitchFamily="17" charset="-128"/>
                <a:ea typeface="HG創英ﾌﾟﾚｾﾞﾝｽEB" pitchFamily="17" charset="-128"/>
              </a:rPr>
              <a:t>第１回</a:t>
            </a:r>
            <a:r>
              <a:rPr lang="ja-JP" altLang="en-US" sz="2900" dirty="0" smtClean="0">
                <a:latin typeface="HG創英ﾌﾟﾚｾﾞﾝｽEB" pitchFamily="17" charset="-128"/>
                <a:ea typeface="HG創英ﾌﾟﾚｾﾞﾝｽEB" pitchFamily="17" charset="-128"/>
              </a:rPr>
              <a:t>（８月</a:t>
            </a:r>
            <a:r>
              <a:rPr lang="en-US" altLang="ja-JP" sz="2900" dirty="0">
                <a:latin typeface="HG創英ﾌﾟﾚｾﾞﾝｽEB" pitchFamily="17" charset="-128"/>
                <a:ea typeface="HG創英ﾌﾟﾚｾﾞﾝｽEB" pitchFamily="17" charset="-128"/>
              </a:rPr>
              <a:t>10</a:t>
            </a:r>
            <a:r>
              <a:rPr lang="ja-JP" altLang="en-US" sz="2900" dirty="0">
                <a:latin typeface="HG創英ﾌﾟﾚｾﾞﾝｽEB" pitchFamily="17" charset="-128"/>
                <a:ea typeface="HG創英ﾌﾟﾚｾﾞﾝｽEB" pitchFamily="17" charset="-128"/>
              </a:rPr>
              <a:t>日）</a:t>
            </a:r>
            <a:endParaRPr lang="en-US" altLang="ja-JP" sz="2900" dirty="0">
              <a:latin typeface="HG創英ﾌﾟﾚｾﾞﾝｽEB" pitchFamily="17" charset="-128"/>
              <a:ea typeface="HG創英ﾌﾟﾚｾﾞﾝｽEB" pitchFamily="17" charset="-128"/>
            </a:endParaRPr>
          </a:p>
          <a:p>
            <a:pPr marL="0" indent="0">
              <a:buNone/>
            </a:pPr>
            <a:r>
              <a:rPr kumimoji="1" lang="ja-JP" altLang="en-US" sz="2900" dirty="0">
                <a:latin typeface="HG創英ﾌﾟﾚｾﾞﾝｽEB" pitchFamily="17" charset="-128"/>
                <a:ea typeface="HG創英ﾌﾟﾚｾﾞﾝｽEB" pitchFamily="17" charset="-128"/>
              </a:rPr>
              <a:t>　　　　　</a:t>
            </a:r>
            <a:r>
              <a:rPr kumimoji="1" lang="ja-JP" altLang="en-US" sz="2900" dirty="0" smtClean="0">
                <a:latin typeface="HG創英ﾌﾟﾚｾﾞﾝｽEB" pitchFamily="17" charset="-128"/>
                <a:ea typeface="HG創英ﾌﾟﾚｾﾞﾝｽEB" pitchFamily="17" charset="-128"/>
              </a:rPr>
              <a:t>第</a:t>
            </a:r>
            <a:r>
              <a:rPr lang="ja-JP" altLang="en-US" sz="2900" dirty="0" smtClean="0">
                <a:latin typeface="HG創英ﾌﾟﾚｾﾞﾝｽEB" pitchFamily="17" charset="-128"/>
                <a:ea typeface="HG創英ﾌﾟﾚｾﾞﾝｽEB" pitchFamily="17" charset="-128"/>
              </a:rPr>
              <a:t>２</a:t>
            </a:r>
            <a:r>
              <a:rPr kumimoji="1" lang="ja-JP" altLang="en-US" sz="2900" dirty="0" smtClean="0">
                <a:latin typeface="HG創英ﾌﾟﾚｾﾞﾝｽEB" pitchFamily="17" charset="-128"/>
                <a:ea typeface="HG創英ﾌﾟﾚｾﾞﾝｽEB" pitchFamily="17" charset="-128"/>
              </a:rPr>
              <a:t>回</a:t>
            </a:r>
            <a:r>
              <a:rPr kumimoji="1" lang="ja-JP" altLang="en-US" sz="2900" dirty="0">
                <a:latin typeface="HG創英ﾌﾟﾚｾﾞﾝｽEB" pitchFamily="17" charset="-128"/>
                <a:ea typeface="HG創英ﾌﾟﾚｾﾞﾝｽEB" pitchFamily="17" charset="-128"/>
              </a:rPr>
              <a:t>（</a:t>
            </a:r>
            <a:r>
              <a:rPr kumimoji="1" lang="en-US" altLang="ja-JP" sz="2900" dirty="0">
                <a:latin typeface="HG創英ﾌﾟﾚｾﾞﾝｽEB" pitchFamily="17" charset="-128"/>
                <a:ea typeface="HG創英ﾌﾟﾚｾﾞﾝｽEB" pitchFamily="17" charset="-128"/>
              </a:rPr>
              <a:t>10</a:t>
            </a:r>
            <a:r>
              <a:rPr kumimoji="1" lang="ja-JP" altLang="en-US" sz="2900" dirty="0">
                <a:latin typeface="HG創英ﾌﾟﾚｾﾞﾝｽEB" pitchFamily="17" charset="-128"/>
                <a:ea typeface="HG創英ﾌﾟﾚｾﾞﾝｽEB" pitchFamily="17" charset="-128"/>
              </a:rPr>
              <a:t>月</a:t>
            </a:r>
            <a:r>
              <a:rPr lang="en-US" altLang="ja-JP" sz="2900" dirty="0">
                <a:latin typeface="HG創英ﾌﾟﾚｾﾞﾝｽEB" pitchFamily="17" charset="-128"/>
                <a:ea typeface="HG創英ﾌﾟﾚｾﾞﾝｽEB" pitchFamily="17" charset="-128"/>
              </a:rPr>
              <a:t>24</a:t>
            </a:r>
            <a:r>
              <a:rPr kumimoji="1" lang="ja-JP" altLang="en-US" sz="2900" dirty="0">
                <a:latin typeface="HG創英ﾌﾟﾚｾﾞﾝｽEB" pitchFamily="17" charset="-128"/>
                <a:ea typeface="HG創英ﾌﾟﾚｾﾞﾝｽEB" pitchFamily="17" charset="-128"/>
              </a:rPr>
              <a:t>日）</a:t>
            </a:r>
            <a:endParaRPr kumimoji="1" lang="en-US" altLang="ja-JP" sz="2900" dirty="0">
              <a:latin typeface="HG創英ﾌﾟﾚｾﾞﾝｽEB" pitchFamily="17" charset="-128"/>
              <a:ea typeface="HG創英ﾌﾟﾚｾﾞﾝｽEB" pitchFamily="17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92382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1DF14C4E-297C-1F66-B5B9-2A0E033CCB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0947" y="678690"/>
            <a:ext cx="11023120" cy="617931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kumimoji="1" lang="en-US" altLang="ja-JP" b="1" dirty="0">
                <a:latin typeface="HG創英ﾌﾟﾚｾﾞﾝｽEB" pitchFamily="17" charset="-128"/>
                <a:ea typeface="HG創英ﾌﾟﾚｾﾞﾝｽEB" pitchFamily="17" charset="-128"/>
              </a:rPr>
              <a:t>【</a:t>
            </a:r>
            <a:r>
              <a:rPr lang="ja-JP" altLang="en-US" b="1" dirty="0">
                <a:latin typeface="HG創英ﾌﾟﾚｾﾞﾝｽEB" pitchFamily="17" charset="-128"/>
                <a:ea typeface="HG創英ﾌﾟﾚｾﾞﾝｽEB" pitchFamily="17" charset="-128"/>
              </a:rPr>
              <a:t>文化・教育・道徳部会</a:t>
            </a:r>
            <a:r>
              <a:rPr lang="en-US" altLang="ja-JP" b="1" dirty="0">
                <a:latin typeface="HG創英ﾌﾟﾚｾﾞﾝｽEB" pitchFamily="17" charset="-128"/>
                <a:ea typeface="HG創英ﾌﾟﾚｾﾞﾝｽEB" pitchFamily="17" charset="-128"/>
              </a:rPr>
              <a:t>】</a:t>
            </a:r>
          </a:p>
          <a:p>
            <a:pPr marL="0" indent="0" algn="ctr">
              <a:buNone/>
            </a:pPr>
            <a:endParaRPr kumimoji="1" lang="en-US" altLang="ja-JP" sz="2400" dirty="0">
              <a:latin typeface="HG創英ﾌﾟﾚｾﾞﾝｽEB" pitchFamily="17" charset="-128"/>
              <a:ea typeface="HG創英ﾌﾟﾚｾﾞﾝｽEB" pitchFamily="17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HG創英ﾌﾟﾚｾﾞﾝｽEB" pitchFamily="17" charset="-128"/>
                <a:ea typeface="HG創英ﾌﾟﾚｾﾞﾝｽEB" pitchFamily="17" charset="-128"/>
              </a:rPr>
              <a:t>　　</a:t>
            </a:r>
            <a:r>
              <a:rPr kumimoji="1" lang="ja-JP" altLang="en-US" sz="2400" dirty="0" smtClean="0">
                <a:latin typeface="HG創英ﾌﾟﾚｾﾞﾝｽEB" pitchFamily="17" charset="-128"/>
                <a:ea typeface="HG創英ﾌﾟﾚｾﾞﾝｽEB" pitchFamily="17" charset="-128"/>
              </a:rPr>
              <a:t>委 員 長</a:t>
            </a:r>
            <a:r>
              <a:rPr kumimoji="1" lang="ja-JP" altLang="en-US" sz="2400" dirty="0">
                <a:latin typeface="HG創英ﾌﾟﾚｾﾞﾝｽEB" pitchFamily="17" charset="-128"/>
                <a:ea typeface="HG創英ﾌﾟﾚｾﾞﾝｽEB" pitchFamily="17" charset="-128"/>
              </a:rPr>
              <a:t>：示道塾塾頭　株式会社ビスタワークス研究所　大原</a:t>
            </a:r>
          </a:p>
          <a:p>
            <a:pPr marL="0" indent="0">
              <a:buNone/>
            </a:pPr>
            <a:r>
              <a:rPr kumimoji="1" lang="ja-JP" altLang="en-US" sz="2400" dirty="0">
                <a:latin typeface="HG創英ﾌﾟﾚｾﾞﾝｽEB" pitchFamily="17" charset="-128"/>
                <a:ea typeface="HG創英ﾌﾟﾚｾﾞﾝｽEB" pitchFamily="17" charset="-128"/>
              </a:rPr>
              <a:t>　　</a:t>
            </a:r>
            <a:r>
              <a:rPr kumimoji="1" lang="ja-JP" altLang="en-US" sz="2400" dirty="0" smtClean="0">
                <a:latin typeface="HG創英ﾌﾟﾚｾﾞﾝｽEB" pitchFamily="17" charset="-128"/>
                <a:ea typeface="HG創英ﾌﾟﾚｾﾞﾝｽEB" pitchFamily="17" charset="-128"/>
              </a:rPr>
              <a:t>委 </a:t>
            </a:r>
            <a:r>
              <a:rPr kumimoji="1" lang="ja-JP" altLang="en-US" sz="2400" dirty="0">
                <a:latin typeface="HG創英ﾌﾟﾚｾﾞﾝｽEB" pitchFamily="17" charset="-128"/>
                <a:ea typeface="HG創英ﾌﾟﾚｾﾞﾝｽEB" pitchFamily="17" charset="-128"/>
              </a:rPr>
              <a:t>　</a:t>
            </a:r>
            <a:r>
              <a:rPr kumimoji="1" lang="ja-JP" altLang="en-US" sz="2400" dirty="0" smtClean="0">
                <a:latin typeface="HG創英ﾌﾟﾚｾﾞﾝｽEB" pitchFamily="17" charset="-128"/>
                <a:ea typeface="HG創英ﾌﾟﾚｾﾞﾝｽEB" pitchFamily="17" charset="-128"/>
              </a:rPr>
              <a:t> 員</a:t>
            </a:r>
            <a:r>
              <a:rPr kumimoji="1" lang="ja-JP" altLang="en-US" sz="2400" dirty="0">
                <a:latin typeface="HG創英ﾌﾟﾚｾﾞﾝｽEB" pitchFamily="17" charset="-128"/>
                <a:ea typeface="HG創英ﾌﾟﾚｾﾞﾝｽEB" pitchFamily="17" charset="-128"/>
              </a:rPr>
              <a:t>：オリエント馬事産業　村上</a:t>
            </a:r>
          </a:p>
          <a:p>
            <a:pPr marL="0" indent="0">
              <a:buNone/>
            </a:pPr>
            <a:r>
              <a:rPr kumimoji="1" lang="ja-JP" altLang="en-US" sz="2400" dirty="0">
                <a:latin typeface="HG創英ﾌﾟﾚｾﾞﾝｽEB" pitchFamily="17" charset="-128"/>
                <a:ea typeface="HG創英ﾌﾟﾚｾﾞﾝｽEB" pitchFamily="17" charset="-128"/>
              </a:rPr>
              <a:t>　　　　　</a:t>
            </a:r>
            <a:r>
              <a:rPr kumimoji="1" lang="ja-JP" altLang="en-US" sz="2400" dirty="0" smtClean="0">
                <a:latin typeface="HG創英ﾌﾟﾚｾﾞﾝｽEB" pitchFamily="17" charset="-128"/>
                <a:ea typeface="HG創英ﾌﾟﾚｾﾞﾝｽEB" pitchFamily="17" charset="-128"/>
              </a:rPr>
              <a:t>  </a:t>
            </a:r>
            <a:r>
              <a:rPr kumimoji="1" lang="ja-JP" altLang="en-US" sz="2400" dirty="0">
                <a:latin typeface="HG創英ﾌﾟﾚｾﾞﾝｽEB" pitchFamily="17" charset="-128"/>
                <a:ea typeface="HG創英ﾌﾟﾚｾﾞﾝｽEB" pitchFamily="17" charset="-128"/>
              </a:rPr>
              <a:t>　株式会社むす</a:t>
            </a:r>
            <a:r>
              <a:rPr kumimoji="1" lang="ja-JP" altLang="en-US" sz="2400" dirty="0" err="1">
                <a:latin typeface="HG創英ﾌﾟﾚｾﾞﾝｽEB" pitchFamily="17" charset="-128"/>
                <a:ea typeface="HG創英ﾌﾟﾚｾﾞﾝｽEB" pitchFamily="17" charset="-128"/>
              </a:rPr>
              <a:t>ひ</a:t>
            </a:r>
            <a:r>
              <a:rPr kumimoji="1" lang="ja-JP" altLang="en-US" sz="2400" dirty="0">
                <a:latin typeface="HG創英ﾌﾟﾚｾﾞﾝｽEB" pitchFamily="17" charset="-128"/>
                <a:ea typeface="HG創英ﾌﾟﾚｾﾞﾝｽEB" pitchFamily="17" charset="-128"/>
              </a:rPr>
              <a:t>　大村　</a:t>
            </a:r>
          </a:p>
          <a:p>
            <a:pPr marL="0" indent="0">
              <a:buNone/>
            </a:pPr>
            <a:r>
              <a:rPr kumimoji="1" lang="ja-JP" altLang="en-US" sz="2400" dirty="0">
                <a:latin typeface="HG創英ﾌﾟﾚｾﾞﾝｽEB" pitchFamily="17" charset="-128"/>
                <a:ea typeface="HG創英ﾌﾟﾚｾﾞﾝｽEB" pitchFamily="17" charset="-128"/>
              </a:rPr>
              <a:t>　　　　　</a:t>
            </a:r>
            <a:r>
              <a:rPr kumimoji="1" lang="ja-JP" altLang="en-US" sz="2400" dirty="0" smtClean="0">
                <a:latin typeface="HG創英ﾌﾟﾚｾﾞﾝｽEB" pitchFamily="17" charset="-128"/>
                <a:ea typeface="HG創英ﾌﾟﾚｾﾞﾝｽEB" pitchFamily="17" charset="-128"/>
              </a:rPr>
              <a:t>  </a:t>
            </a:r>
            <a:r>
              <a:rPr kumimoji="1" lang="ja-JP" altLang="en-US" sz="2400" dirty="0">
                <a:latin typeface="HG創英ﾌﾟﾚｾﾞﾝｽEB" pitchFamily="17" charset="-128"/>
                <a:ea typeface="HG創英ﾌﾟﾚｾﾞﾝｽEB" pitchFamily="17" charset="-128"/>
              </a:rPr>
              <a:t>　国際共生創生協会　熊野飛鳥むすびの里　荒谷</a:t>
            </a:r>
          </a:p>
          <a:p>
            <a:pPr marL="0" indent="0">
              <a:buNone/>
            </a:pPr>
            <a:r>
              <a:rPr kumimoji="1" lang="ja-JP" altLang="en-US" sz="2400" dirty="0">
                <a:latin typeface="HG創英ﾌﾟﾚｾﾞﾝｽEB" pitchFamily="17" charset="-128"/>
                <a:ea typeface="HG創英ﾌﾟﾚｾﾞﾝｽEB" pitchFamily="17" charset="-128"/>
              </a:rPr>
              <a:t>　　　　　</a:t>
            </a:r>
            <a:r>
              <a:rPr kumimoji="1" lang="ja-JP" altLang="en-US" sz="2400" dirty="0" smtClean="0">
                <a:latin typeface="HG創英ﾌﾟﾚｾﾞﾝｽEB" pitchFamily="17" charset="-128"/>
                <a:ea typeface="HG創英ﾌﾟﾚｾﾞﾝｽEB" pitchFamily="17" charset="-128"/>
              </a:rPr>
              <a:t>  </a:t>
            </a:r>
            <a:r>
              <a:rPr kumimoji="1" lang="ja-JP" altLang="en-US" sz="2400" dirty="0">
                <a:latin typeface="HG創英ﾌﾟﾚｾﾞﾝｽEB" pitchFamily="17" charset="-128"/>
                <a:ea typeface="HG創英ﾌﾟﾚｾﾞﾝｽEB" pitchFamily="17" charset="-128"/>
              </a:rPr>
              <a:t>　示道塾互助共道隊　株式会社廣和技研　畑尾</a:t>
            </a:r>
          </a:p>
          <a:p>
            <a:pPr marL="0" indent="0">
              <a:buNone/>
            </a:pPr>
            <a:r>
              <a:rPr kumimoji="1" lang="ja-JP" altLang="en-US" sz="2400" dirty="0">
                <a:latin typeface="HG創英ﾌﾟﾚｾﾞﾝｽEB" pitchFamily="17" charset="-128"/>
                <a:ea typeface="HG創英ﾌﾟﾚｾﾞﾝｽEB" pitchFamily="17" charset="-128"/>
              </a:rPr>
              <a:t>　　　　　</a:t>
            </a:r>
            <a:r>
              <a:rPr kumimoji="1" lang="ja-JP" altLang="en-US" sz="2400" dirty="0" smtClean="0">
                <a:latin typeface="HG創英ﾌﾟﾚｾﾞﾝｽEB" pitchFamily="17" charset="-128"/>
                <a:ea typeface="HG創英ﾌﾟﾚｾﾞﾝｽEB" pitchFamily="17" charset="-128"/>
              </a:rPr>
              <a:t>  </a:t>
            </a:r>
            <a:r>
              <a:rPr kumimoji="1" lang="ja-JP" altLang="en-US" sz="2400" dirty="0">
                <a:latin typeface="HG創英ﾌﾟﾚｾﾞﾝｽEB" pitchFamily="17" charset="-128"/>
                <a:ea typeface="HG創英ﾌﾟﾚｾﾞﾝｽEB" pitchFamily="17" charset="-128"/>
              </a:rPr>
              <a:t>　知聡美塾　原</a:t>
            </a:r>
          </a:p>
          <a:p>
            <a:pPr marL="0" indent="0">
              <a:buNone/>
            </a:pPr>
            <a:r>
              <a:rPr kumimoji="1" lang="ja-JP" altLang="en-US" sz="2400" dirty="0">
                <a:latin typeface="HG創英ﾌﾟﾚｾﾞﾝｽEB" pitchFamily="17" charset="-128"/>
                <a:ea typeface="HG創英ﾌﾟﾚｾﾞﾝｽEB" pitchFamily="17" charset="-128"/>
              </a:rPr>
              <a:t>　　　　　</a:t>
            </a:r>
            <a:r>
              <a:rPr kumimoji="1" lang="ja-JP" altLang="en-US" sz="2400" dirty="0" smtClean="0">
                <a:latin typeface="HG創英ﾌﾟﾚｾﾞﾝｽEB" pitchFamily="17" charset="-128"/>
                <a:ea typeface="HG創英ﾌﾟﾚｾﾞﾝｽEB" pitchFamily="17" charset="-128"/>
              </a:rPr>
              <a:t>  </a:t>
            </a:r>
            <a:r>
              <a:rPr kumimoji="1" lang="ja-JP" altLang="en-US" sz="2400" dirty="0">
                <a:latin typeface="HG創英ﾌﾟﾚｾﾞﾝｽEB" pitchFamily="17" charset="-128"/>
                <a:ea typeface="HG創英ﾌﾟﾚｾﾞﾝｽEB" pitchFamily="17" charset="-128"/>
              </a:rPr>
              <a:t>　東京民草の和をつなぐ会　桂田</a:t>
            </a:r>
          </a:p>
          <a:p>
            <a:pPr marL="0" indent="0">
              <a:buNone/>
            </a:pPr>
            <a:r>
              <a:rPr kumimoji="1" lang="ja-JP" altLang="en-US" sz="2400" dirty="0">
                <a:latin typeface="HG創英ﾌﾟﾚｾﾞﾝｽEB" pitchFamily="17" charset="-128"/>
                <a:ea typeface="HG創英ﾌﾟﾚｾﾞﾝｽEB" pitchFamily="17" charset="-128"/>
              </a:rPr>
              <a:t>　　　　　</a:t>
            </a:r>
            <a:r>
              <a:rPr kumimoji="1" lang="ja-JP" altLang="en-US" sz="2400" dirty="0" smtClean="0">
                <a:latin typeface="HG創英ﾌﾟﾚｾﾞﾝｽEB" pitchFamily="17" charset="-128"/>
                <a:ea typeface="HG創英ﾌﾟﾚｾﾞﾝｽEB" pitchFamily="17" charset="-128"/>
              </a:rPr>
              <a:t>  </a:t>
            </a:r>
            <a:r>
              <a:rPr kumimoji="1" lang="ja-JP" altLang="en-US" sz="2400" dirty="0">
                <a:latin typeface="HG創英ﾌﾟﾚｾﾞﾝｽEB" pitchFamily="17" charset="-128"/>
                <a:ea typeface="HG創英ﾌﾟﾚｾﾞﾝｽEB" pitchFamily="17" charset="-128"/>
              </a:rPr>
              <a:t>　ひでむす　植木</a:t>
            </a:r>
          </a:p>
          <a:p>
            <a:pPr marL="0" indent="0">
              <a:buNone/>
            </a:pPr>
            <a:r>
              <a:rPr kumimoji="1" lang="ja-JP" altLang="en-US" sz="2400" dirty="0">
                <a:latin typeface="HG創英ﾌﾟﾚｾﾞﾝｽEB" pitchFamily="17" charset="-128"/>
                <a:ea typeface="HG創英ﾌﾟﾚｾﾞﾝｽEB" pitchFamily="17" charset="-128"/>
              </a:rPr>
              <a:t>　　　　　</a:t>
            </a:r>
            <a:r>
              <a:rPr kumimoji="1" lang="ja-JP" altLang="en-US" sz="2400" dirty="0" smtClean="0">
                <a:latin typeface="HG創英ﾌﾟﾚｾﾞﾝｽEB" pitchFamily="17" charset="-128"/>
                <a:ea typeface="HG創英ﾌﾟﾚｾﾞﾝｽEB" pitchFamily="17" charset="-128"/>
              </a:rPr>
              <a:t>  </a:t>
            </a:r>
            <a:r>
              <a:rPr kumimoji="1" lang="ja-JP" altLang="en-US" sz="2400" dirty="0">
                <a:latin typeface="HG創英ﾌﾟﾚｾﾞﾝｽEB" pitchFamily="17" charset="-128"/>
                <a:ea typeface="HG創英ﾌﾟﾚｾﾞﾝｽEB" pitchFamily="17" charset="-128"/>
              </a:rPr>
              <a:t>　</a:t>
            </a:r>
            <a:r>
              <a:rPr kumimoji="1" lang="ja-JP" altLang="en-US" sz="2400" dirty="0" err="1">
                <a:latin typeface="HG創英ﾌﾟﾚｾﾞﾝｽEB" pitchFamily="17" charset="-128"/>
                <a:ea typeface="HG創英ﾌﾟﾚｾﾞﾝｽEB" pitchFamily="17" charset="-128"/>
              </a:rPr>
              <a:t>ひの</a:t>
            </a:r>
            <a:r>
              <a:rPr kumimoji="1" lang="ja-JP" altLang="en-US" sz="2400" dirty="0">
                <a:latin typeface="HG創英ﾌﾟﾚｾﾞﾝｽEB" pitchFamily="17" charset="-128"/>
                <a:ea typeface="HG創英ﾌﾟﾚｾﾞﾝｽEB" pitchFamily="17" charset="-128"/>
              </a:rPr>
              <a:t>心を継ぐ会　三浦</a:t>
            </a:r>
            <a:endParaRPr kumimoji="1" lang="en-US" altLang="ja-JP" sz="2400" dirty="0">
              <a:latin typeface="HG創英ﾌﾟﾚｾﾞﾝｽEB" pitchFamily="17" charset="-128"/>
              <a:ea typeface="HG創英ﾌﾟﾚｾﾞﾝｽEB" pitchFamily="17" charset="-128"/>
            </a:endParaRPr>
          </a:p>
          <a:p>
            <a:pPr marL="0" indent="0">
              <a:buNone/>
            </a:pPr>
            <a:r>
              <a:rPr kumimoji="1" lang="ja-JP" altLang="en-US" sz="2400" dirty="0">
                <a:latin typeface="HG創英ﾌﾟﾚｾﾞﾝｽEB" pitchFamily="17" charset="-128"/>
                <a:ea typeface="HG創英ﾌﾟﾚｾﾞﾝｽEB" pitchFamily="17" charset="-128"/>
              </a:rPr>
              <a:t>　　部会開催：</a:t>
            </a:r>
            <a:r>
              <a:rPr lang="ja-JP" altLang="en-US" sz="2400" dirty="0">
                <a:latin typeface="HG創英ﾌﾟﾚｾﾞﾝｽEB" pitchFamily="17" charset="-128"/>
                <a:ea typeface="HG創英ﾌﾟﾚｾﾞﾝｽEB" pitchFamily="17" charset="-128"/>
              </a:rPr>
              <a:t>第１回</a:t>
            </a:r>
            <a:r>
              <a:rPr lang="ja-JP" altLang="en-US" sz="2400" dirty="0" smtClean="0">
                <a:latin typeface="HG創英ﾌﾟﾚｾﾞﾝｽEB" pitchFamily="17" charset="-128"/>
                <a:ea typeface="HG創英ﾌﾟﾚｾﾞﾝｽEB" pitchFamily="17" charset="-128"/>
              </a:rPr>
              <a:t>（８月</a:t>
            </a:r>
            <a:r>
              <a:rPr lang="en-US" altLang="ja-JP" sz="2400" dirty="0">
                <a:latin typeface="HG創英ﾌﾟﾚｾﾞﾝｽEB" pitchFamily="17" charset="-128"/>
                <a:ea typeface="HG創英ﾌﾟﾚｾﾞﾝｽEB" pitchFamily="17" charset="-128"/>
              </a:rPr>
              <a:t>20</a:t>
            </a:r>
            <a:r>
              <a:rPr lang="ja-JP" altLang="en-US" sz="2400" dirty="0">
                <a:latin typeface="HG創英ﾌﾟﾚｾﾞﾝｽEB" pitchFamily="17" charset="-128"/>
                <a:ea typeface="HG創英ﾌﾟﾚｾﾞﾝｽEB" pitchFamily="17" charset="-128"/>
              </a:rPr>
              <a:t>日）</a:t>
            </a:r>
            <a:endParaRPr lang="en-US" altLang="ja-JP" sz="2400" dirty="0">
              <a:latin typeface="HG創英ﾌﾟﾚｾﾞﾝｽEB" pitchFamily="17" charset="-128"/>
              <a:ea typeface="HG創英ﾌﾟﾚｾﾞﾝｽEB" pitchFamily="17" charset="-128"/>
            </a:endParaRPr>
          </a:p>
          <a:p>
            <a:pPr marL="0" indent="0">
              <a:buNone/>
            </a:pPr>
            <a:r>
              <a:rPr kumimoji="1" lang="ja-JP" altLang="en-US" sz="2400" dirty="0">
                <a:latin typeface="HG創英ﾌﾟﾚｾﾞﾝｽEB" pitchFamily="17" charset="-128"/>
                <a:ea typeface="HG創英ﾌﾟﾚｾﾞﾝｽEB" pitchFamily="17" charset="-128"/>
              </a:rPr>
              <a:t>　　　　　　　第</a:t>
            </a:r>
            <a:r>
              <a:rPr lang="ja-JP" altLang="en-US" sz="2400" dirty="0">
                <a:latin typeface="HG創英ﾌﾟﾚｾﾞﾝｽEB" pitchFamily="17" charset="-128"/>
                <a:ea typeface="HG創英ﾌﾟﾚｾﾞﾝｽEB" pitchFamily="17" charset="-128"/>
              </a:rPr>
              <a:t>２</a:t>
            </a:r>
            <a:r>
              <a:rPr kumimoji="1" lang="ja-JP" altLang="en-US" sz="2400" dirty="0">
                <a:latin typeface="HG創英ﾌﾟﾚｾﾞﾝｽEB" pitchFamily="17" charset="-128"/>
                <a:ea typeface="HG創英ﾌﾟﾚｾﾞﾝｽEB" pitchFamily="17" charset="-128"/>
              </a:rPr>
              <a:t>回</a:t>
            </a:r>
            <a:r>
              <a:rPr kumimoji="1" lang="ja-JP" altLang="en-US" sz="2400" dirty="0" smtClean="0">
                <a:latin typeface="HG創英ﾌﾟﾚｾﾞﾝｽEB" pitchFamily="17" charset="-128"/>
                <a:ea typeface="HG創英ﾌﾟﾚｾﾞﾝｽEB" pitchFamily="17" charset="-128"/>
              </a:rPr>
              <a:t>（８月</a:t>
            </a:r>
            <a:r>
              <a:rPr lang="en-US" altLang="ja-JP" sz="2400" dirty="0">
                <a:latin typeface="HG創英ﾌﾟﾚｾﾞﾝｽEB" pitchFamily="17" charset="-128"/>
                <a:ea typeface="HG創英ﾌﾟﾚｾﾞﾝｽEB" pitchFamily="17" charset="-128"/>
              </a:rPr>
              <a:t>23</a:t>
            </a:r>
            <a:r>
              <a:rPr kumimoji="1" lang="ja-JP" altLang="en-US" sz="2400" dirty="0">
                <a:latin typeface="HG創英ﾌﾟﾚｾﾞﾝｽEB" pitchFamily="17" charset="-128"/>
                <a:ea typeface="HG創英ﾌﾟﾚｾﾞﾝｽEB" pitchFamily="17" charset="-128"/>
              </a:rPr>
              <a:t>日）</a:t>
            </a:r>
            <a:endParaRPr kumimoji="1" lang="en-US" altLang="ja-JP" sz="2400" dirty="0">
              <a:latin typeface="HG創英ﾌﾟﾚｾﾞﾝｽEB" pitchFamily="17" charset="-128"/>
              <a:ea typeface="HG創英ﾌﾟﾚｾﾞﾝｽEB" pitchFamily="17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HG創英ﾌﾟﾚｾﾞﾝｽEB" pitchFamily="17" charset="-128"/>
                <a:ea typeface="HG創英ﾌﾟﾚｾﾞﾝｽEB" pitchFamily="17" charset="-128"/>
              </a:rPr>
              <a:t>　　　　　　　第３回（</a:t>
            </a:r>
            <a:r>
              <a:rPr lang="en-US" altLang="ja-JP" sz="2400" dirty="0">
                <a:latin typeface="HG創英ﾌﾟﾚｾﾞﾝｽEB" pitchFamily="17" charset="-128"/>
                <a:ea typeface="HG創英ﾌﾟﾚｾﾞﾝｽEB" pitchFamily="17" charset="-128"/>
              </a:rPr>
              <a:t>10</a:t>
            </a:r>
            <a:r>
              <a:rPr lang="ja-JP" altLang="en-US" sz="2400" dirty="0" smtClean="0">
                <a:latin typeface="HG創英ﾌﾟﾚｾﾞﾝｽEB" pitchFamily="17" charset="-128"/>
                <a:ea typeface="HG創英ﾌﾟﾚｾﾞﾝｽEB" pitchFamily="17" charset="-128"/>
              </a:rPr>
              <a:t>月５日</a:t>
            </a:r>
            <a:r>
              <a:rPr lang="ja-JP" altLang="en-US" sz="2400" dirty="0">
                <a:latin typeface="HG創英ﾌﾟﾚｾﾞﾝｽEB" pitchFamily="17" charset="-128"/>
                <a:ea typeface="HG創英ﾌﾟﾚｾﾞﾝｽEB" pitchFamily="17" charset="-128"/>
              </a:rPr>
              <a:t>）</a:t>
            </a:r>
            <a:endParaRPr lang="en-US" altLang="ja-JP" sz="2400" dirty="0">
              <a:latin typeface="HG創英ﾌﾟﾚｾﾞﾝｽEB" pitchFamily="17" charset="-128"/>
              <a:ea typeface="HG創英ﾌﾟﾚｾﾞﾝｽEB" pitchFamily="17" charset="-128"/>
            </a:endParaRPr>
          </a:p>
          <a:p>
            <a:pPr marL="0" indent="0">
              <a:buNone/>
            </a:pPr>
            <a:r>
              <a:rPr kumimoji="1" lang="ja-JP" altLang="en-US" sz="2400" dirty="0">
                <a:latin typeface="HG創英ﾌﾟﾚｾﾞﾝｽEB" pitchFamily="17" charset="-128"/>
                <a:ea typeface="HG創英ﾌﾟﾚｾﾞﾝｽEB" pitchFamily="17" charset="-128"/>
              </a:rPr>
              <a:t>　　　　　　　第４回（</a:t>
            </a:r>
            <a:r>
              <a:rPr kumimoji="1" lang="en-US" altLang="ja-JP" sz="2400" dirty="0">
                <a:latin typeface="HG創英ﾌﾟﾚｾﾞﾝｽEB" pitchFamily="17" charset="-128"/>
                <a:ea typeface="HG創英ﾌﾟﾚｾﾞﾝｽEB" pitchFamily="17" charset="-128"/>
              </a:rPr>
              <a:t>12</a:t>
            </a:r>
            <a:r>
              <a:rPr kumimoji="1" lang="ja-JP" altLang="en-US" sz="2400" dirty="0" smtClean="0">
                <a:latin typeface="HG創英ﾌﾟﾚｾﾞﾝｽEB" pitchFamily="17" charset="-128"/>
                <a:ea typeface="HG創英ﾌﾟﾚｾﾞﾝｽEB" pitchFamily="17" charset="-128"/>
              </a:rPr>
              <a:t>月３日</a:t>
            </a:r>
            <a:r>
              <a:rPr kumimoji="1" lang="ja-JP" altLang="en-US" sz="2400" dirty="0">
                <a:latin typeface="HG創英ﾌﾟﾚｾﾞﾝｽEB" pitchFamily="17" charset="-128"/>
                <a:ea typeface="HG創英ﾌﾟﾚｾﾞﾝｽEB" pitchFamily="17" charset="-128"/>
              </a:rPr>
              <a:t>）</a:t>
            </a:r>
            <a:endParaRPr kumimoji="1" lang="en-US" altLang="ja-JP" sz="2400" dirty="0">
              <a:latin typeface="HG創英ﾌﾟﾚｾﾞﾝｽEB" pitchFamily="17" charset="-128"/>
              <a:ea typeface="HG創英ﾌﾟﾚｾﾞﾝｽEB" pitchFamily="17" charset="-128"/>
            </a:endParaRPr>
          </a:p>
          <a:p>
            <a:pPr marL="0" indent="0">
              <a:buNone/>
            </a:pPr>
            <a:endParaRPr kumimoji="1" lang="ja-JP" altLang="en-US" sz="2400" dirty="0">
              <a:latin typeface="HG創英ﾌﾟﾚｾﾞﾝｽEB" pitchFamily="17" charset="-128"/>
              <a:ea typeface="HG創英ﾌﾟﾚｾﾞﾝｽEB" pitchFamily="17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37763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9559D1D9-54FC-B217-278A-D0C57F78A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1359" y="733246"/>
            <a:ext cx="10972800" cy="6124754"/>
          </a:xfrm>
        </p:spPr>
        <p:txBody>
          <a:bodyPr/>
          <a:lstStyle/>
          <a:p>
            <a:pPr algn="ctr">
              <a:buNone/>
            </a:pPr>
            <a:r>
              <a:rPr lang="en-US" altLang="ja-JP" b="1" dirty="0">
                <a:latin typeface="HG創英ﾌﾟﾚｾﾞﾝｽEB" pitchFamily="17" charset="-128"/>
                <a:ea typeface="HG創英ﾌﾟﾚｾﾞﾝｽEB" pitchFamily="17" charset="-128"/>
              </a:rPr>
              <a:t>【</a:t>
            </a:r>
            <a:r>
              <a:rPr lang="ja-JP" altLang="en-US" b="1">
                <a:latin typeface="HG創英ﾌﾟﾚｾﾞﾝｽEB" pitchFamily="17" charset="-128"/>
                <a:ea typeface="HG創英ﾌﾟﾚｾﾞﾝｽEB" pitchFamily="17" charset="-128"/>
              </a:rPr>
              <a:t>広報・情報</a:t>
            </a:r>
            <a:r>
              <a:rPr lang="ja-JP" altLang="en-US" b="1" dirty="0">
                <a:latin typeface="HG創英ﾌﾟﾚｾﾞﾝｽEB" pitchFamily="17" charset="-128"/>
                <a:ea typeface="HG創英ﾌﾟﾚｾﾞﾝｽEB" pitchFamily="17" charset="-128"/>
              </a:rPr>
              <a:t>部会</a:t>
            </a:r>
            <a:r>
              <a:rPr lang="en-US" altLang="ja-JP" b="1" dirty="0">
                <a:latin typeface="HG創英ﾌﾟﾚｾﾞﾝｽEB" pitchFamily="17" charset="-128"/>
                <a:ea typeface="HG創英ﾌﾟﾚｾﾞﾝｽEB" pitchFamily="17" charset="-128"/>
              </a:rPr>
              <a:t>】</a:t>
            </a:r>
          </a:p>
          <a:p>
            <a:pPr algn="ctr">
              <a:buNone/>
            </a:pPr>
            <a:endParaRPr kumimoji="1" lang="en-US" altLang="ja-JP" dirty="0">
              <a:latin typeface="HG創英ﾌﾟﾚｾﾞﾝｽEB" pitchFamily="17" charset="-128"/>
              <a:ea typeface="HG創英ﾌﾟﾚｾﾞﾝｽEB" pitchFamily="17" charset="-128"/>
            </a:endParaRPr>
          </a:p>
          <a:p>
            <a:pPr marL="0" indent="0">
              <a:buNone/>
            </a:pPr>
            <a:r>
              <a:rPr lang="ja-JP" altLang="en-US" sz="2800">
                <a:latin typeface="HG創英ﾌﾟﾚｾﾞﾝｽEB" pitchFamily="17" charset="-128"/>
                <a:ea typeface="HG創英ﾌﾟﾚｾﾞﾝｽEB" pitchFamily="17" charset="-128"/>
              </a:rPr>
              <a:t>　</a:t>
            </a:r>
            <a:r>
              <a:rPr kumimoji="1" lang="ja-JP" altLang="en-US" sz="2800">
                <a:latin typeface="HG創英ﾌﾟﾚｾﾞﾝｽEB" pitchFamily="17" charset="-128"/>
                <a:ea typeface="HG創英ﾌﾟﾚｾﾞﾝｽEB" pitchFamily="17" charset="-128"/>
              </a:rPr>
              <a:t>委 </a:t>
            </a:r>
            <a:r>
              <a:rPr kumimoji="1" lang="ja-JP" altLang="en-US" sz="2800" dirty="0">
                <a:latin typeface="HG創英ﾌﾟﾚｾﾞﾝｽEB" pitchFamily="17" charset="-128"/>
                <a:ea typeface="HG創英ﾌﾟﾚｾﾞﾝｽEB" pitchFamily="17" charset="-128"/>
              </a:rPr>
              <a:t>員 長：一般社団法人神楽　川満</a:t>
            </a:r>
          </a:p>
          <a:p>
            <a:pPr marL="0" indent="0">
              <a:buNone/>
            </a:pPr>
            <a:r>
              <a:rPr kumimoji="1" lang="ja-JP" altLang="en-US" sz="2800">
                <a:latin typeface="HG創英ﾌﾟﾚｾﾞﾝｽEB" pitchFamily="17" charset="-128"/>
                <a:ea typeface="HG創英ﾌﾟﾚｾﾞﾝｽEB" pitchFamily="17" charset="-128"/>
              </a:rPr>
              <a:t>　副委員長</a:t>
            </a:r>
            <a:r>
              <a:rPr kumimoji="1" lang="ja-JP" altLang="en-US" sz="2800" dirty="0">
                <a:latin typeface="HG創英ﾌﾟﾚｾﾞﾝｽEB" pitchFamily="17" charset="-128"/>
                <a:ea typeface="HG創英ﾌﾟﾚｾﾞﾝｽEB" pitchFamily="17" charset="-128"/>
              </a:rPr>
              <a:t>：大阪民草の和をつなぐ会　宮平</a:t>
            </a:r>
          </a:p>
          <a:p>
            <a:pPr marL="0" indent="0">
              <a:buNone/>
            </a:pPr>
            <a:r>
              <a:rPr kumimoji="1" lang="ja-JP" altLang="en-US" sz="2800">
                <a:latin typeface="HG創英ﾌﾟﾚｾﾞﾝｽEB" pitchFamily="17" charset="-128"/>
                <a:ea typeface="HG創英ﾌﾟﾚｾﾞﾝｽEB" pitchFamily="17" charset="-128"/>
              </a:rPr>
              <a:t>　委　　</a:t>
            </a:r>
            <a:r>
              <a:rPr kumimoji="1" lang="ja-JP" altLang="en-US" sz="2800" dirty="0">
                <a:latin typeface="HG創英ﾌﾟﾚｾﾞﾝｽEB" pitchFamily="17" charset="-128"/>
                <a:ea typeface="HG創英ﾌﾟﾚｾﾞﾝｽEB" pitchFamily="17" charset="-128"/>
              </a:rPr>
              <a:t>員：東京民草の和をつなぐ</a:t>
            </a:r>
            <a:r>
              <a:rPr kumimoji="1" lang="ja-JP" altLang="en-US" sz="2800">
                <a:latin typeface="HG創英ﾌﾟﾚｾﾞﾝｽEB" pitchFamily="17" charset="-128"/>
                <a:ea typeface="HG創英ﾌﾟﾚｾﾞﾝｽEB" pitchFamily="17" charset="-128"/>
              </a:rPr>
              <a:t>会　桂田</a:t>
            </a:r>
            <a:endParaRPr kumimoji="1" lang="en-US" altLang="ja-JP" sz="2800" dirty="0">
              <a:latin typeface="HG創英ﾌﾟﾚｾﾞﾝｽEB" pitchFamily="17" charset="-128"/>
              <a:ea typeface="HG創英ﾌﾟﾚｾﾞﾝｽEB" pitchFamily="17" charset="-128"/>
            </a:endParaRPr>
          </a:p>
          <a:p>
            <a:pPr marL="0" indent="0">
              <a:buNone/>
            </a:pPr>
            <a:r>
              <a:rPr kumimoji="1" lang="ja-JP" altLang="en-US" sz="2800">
                <a:latin typeface="HG創英ﾌﾟﾚｾﾞﾝｽEB" pitchFamily="17" charset="-128"/>
                <a:ea typeface="HG創英ﾌﾟﾚｾﾞﾝｽEB" pitchFamily="17" charset="-128"/>
              </a:rPr>
              <a:t>　部会開催：</a:t>
            </a:r>
            <a:r>
              <a:rPr lang="ja-JP" altLang="en-US" sz="2800">
                <a:latin typeface="HG創英ﾌﾟﾚｾﾞﾝｽEB" pitchFamily="17" charset="-128"/>
                <a:ea typeface="HG創英ﾌﾟﾚｾﾞﾝｽEB" pitchFamily="17" charset="-128"/>
              </a:rPr>
              <a:t>第１回（</a:t>
            </a:r>
            <a:r>
              <a:rPr lang="en-US" altLang="ja-JP" sz="2800" dirty="0">
                <a:latin typeface="HG創英ﾌﾟﾚｾﾞﾝｽEB" pitchFamily="17" charset="-128"/>
                <a:ea typeface="HG創英ﾌﾟﾚｾﾞﾝｽEB" pitchFamily="17" charset="-128"/>
              </a:rPr>
              <a:t>9</a:t>
            </a:r>
            <a:r>
              <a:rPr lang="ja-JP" altLang="en-US" sz="2800">
                <a:latin typeface="HG創英ﾌﾟﾚｾﾞﾝｽEB" pitchFamily="17" charset="-128"/>
                <a:ea typeface="HG創英ﾌﾟﾚｾﾞﾝｽEB" pitchFamily="17" charset="-128"/>
              </a:rPr>
              <a:t>月</a:t>
            </a:r>
            <a:r>
              <a:rPr lang="en-US" altLang="ja-JP" sz="2800" dirty="0">
                <a:latin typeface="HG創英ﾌﾟﾚｾﾞﾝｽEB" pitchFamily="17" charset="-128"/>
                <a:ea typeface="HG創英ﾌﾟﾚｾﾞﾝｽEB" pitchFamily="17" charset="-128"/>
              </a:rPr>
              <a:t>7</a:t>
            </a:r>
            <a:r>
              <a:rPr lang="ja-JP" altLang="en-US" sz="2800">
                <a:latin typeface="HG創英ﾌﾟﾚｾﾞﾝｽEB" pitchFamily="17" charset="-128"/>
                <a:ea typeface="HG創英ﾌﾟﾚｾﾞﾝｽEB" pitchFamily="17" charset="-128"/>
              </a:rPr>
              <a:t>日）</a:t>
            </a:r>
            <a:endParaRPr lang="en-US" altLang="ja-JP" sz="2800" dirty="0">
              <a:latin typeface="HG創英ﾌﾟﾚｾﾞﾝｽEB" pitchFamily="17" charset="-128"/>
              <a:ea typeface="HG創英ﾌﾟﾚｾﾞﾝｽEB" pitchFamily="17" charset="-128"/>
            </a:endParaRPr>
          </a:p>
          <a:p>
            <a:pPr marL="0" indent="0">
              <a:buNone/>
            </a:pPr>
            <a:endParaRPr kumimoji="1" lang="ja-JP" altLang="en-US" sz="2800" dirty="0">
              <a:latin typeface="HG創英ﾌﾟﾚｾﾞﾝｽEB" pitchFamily="17" charset="-128"/>
              <a:ea typeface="HG創英ﾌﾟﾚｾﾞﾝｽEB" pitchFamily="17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88123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リゾート">
  <a:themeElements>
    <a:clrScheme name="リゾート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リゾート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リゾート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188</TotalTime>
  <Words>98</Words>
  <Application>Microsoft Office PowerPoint</Application>
  <PresentationFormat>ユーザー設定</PresentationFormat>
  <Paragraphs>93</Paragraphs>
  <Slides>9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リゾート</vt:lpstr>
      <vt:lpstr>スライド 1</vt:lpstr>
      <vt:lpstr>全体会合</vt:lpstr>
      <vt:lpstr>各部会</vt:lpstr>
      <vt:lpstr>スライド 4</vt:lpstr>
      <vt:lpstr>スライド 5</vt:lpstr>
      <vt:lpstr>スライド 6</vt:lpstr>
      <vt:lpstr>スライド 7</vt:lpstr>
      <vt:lpstr>スライド 8</vt:lpstr>
      <vt:lpstr>スライド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日本自治集団</dc:title>
  <dc:creator>三箇淳司</dc:creator>
  <cp:lastModifiedBy>たかし</cp:lastModifiedBy>
  <cp:revision>7</cp:revision>
  <dcterms:created xsi:type="dcterms:W3CDTF">2022-12-13T12:44:44Z</dcterms:created>
  <dcterms:modified xsi:type="dcterms:W3CDTF">2022-12-16T23:35:21Z</dcterms:modified>
</cp:coreProperties>
</file>