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1" r:id="rId3"/>
    <p:sldId id="265" r:id="rId4"/>
    <p:sldId id="266" r:id="rId5"/>
    <p:sldId id="267" r:id="rId6"/>
    <p:sldId id="260" r:id="rId7"/>
    <p:sldId id="263" r:id="rId8"/>
    <p:sldId id="258" r:id="rId9"/>
    <p:sldId id="256" r:id="rId10"/>
    <p:sldId id="274" r:id="rId11"/>
    <p:sldId id="275" r:id="rId12"/>
    <p:sldId id="259" r:id="rId13"/>
    <p:sldId id="269" r:id="rId14"/>
    <p:sldId id="271" r:id="rId15"/>
    <p:sldId id="273" r:id="rId16"/>
    <p:sldId id="276" r:id="rId17"/>
    <p:sldId id="277" r:id="rId18"/>
    <p:sldId id="278" r:id="rId19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426" autoAdjust="0"/>
    <p:restoredTop sz="94660"/>
  </p:normalViewPr>
  <p:slideViewPr>
    <p:cSldViewPr snapToGrid="0">
      <p:cViewPr>
        <p:scale>
          <a:sx n="50" d="100"/>
          <a:sy n="50" d="100"/>
        </p:scale>
        <p:origin x="990" y="5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7645D3-C015-8957-357C-771E50ECC7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5520C5E-0AF5-338D-40F8-6BF2BFD0FC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8D995F2-FBD0-EC5B-AB06-8ACAA174D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98318FB-FFB0-CB72-18E4-E7D95D35D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BDBC21E-66F7-F606-3FDE-B6D06852F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531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65CB6F-2A02-7CB5-17A3-4F2E60C41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756FFFB-8741-5686-CAA9-EC747D96F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26D6BAF-39C4-CC1D-5EF6-65F8F8832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967F73-C3BB-DD03-B05F-9992B8062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4BA425-2916-7BC3-A6E4-9A5C91A31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2703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9CFDEBF3-5C8C-359B-C16E-567B474170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B0B8D38-9A80-EFC4-26D5-3E8372C0D4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EB31DC7-8006-26D6-DF6D-0D2D1ED30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E42EFF2-3F15-53E6-F84E-D1868CFA9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5640F33-9FCD-1DEF-927B-F00D1B815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67578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FD57D9-D55D-AFE3-91C1-F002C8A70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973935B-F07E-8E33-8668-8D30B04CA4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908084-1243-3A2F-BA54-AD8B0917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38FEEDB-FEEB-7D81-2B2C-BEBD3337B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C7D4756-C752-7F85-8E38-93086109C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83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F91424-7CDF-33DC-96AE-633ABD6C9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719A4C3-25E5-C7B1-8E40-BCC86562C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2B9097D-1DB4-46F5-B42F-C91406C58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D2A58A2-E9DD-B602-00BD-76EA8173D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1F00B0C-AC9D-3A03-4981-ADBBE1EE7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685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1C4F40-6DEB-89F4-C790-5A60519F2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2750CA1-307D-736F-F5AF-EBFB2C983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E392AC1-CD0D-4ADE-DA51-183DAE8FEE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9A40E-EB9D-AA71-55A2-E194F7FAB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F262909-2985-511A-9D18-F4A3117FB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1B1390F-60DE-58AF-A4B8-32C4CF194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534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24E128-6681-59AC-328B-7AC3C9D9E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FB75C45-8D01-525D-4100-A4759BD5A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A4774BF-619D-0266-742E-7B8EC7B493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3BA945F-B758-18D0-8086-BD606C1BFF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72741798-C2E3-58FB-2442-A06B6FA237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0416CB7-362A-5DD6-8F7F-BA9FE748E6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991B8333-64ED-13D0-949C-ED34918AC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18D85A72-4CEE-0C86-BD47-1D309CE7A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207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87E51EA-AA83-5CE8-3323-42F931875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BDDA67-DF63-5354-0B47-05FE217A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AF3AFDEC-BC7E-F23A-93E1-37B6CDF93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F74761D-6503-337E-1C38-A080C57E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3021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0C1DB57A-142E-92A6-46BA-376BD3868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B377A1C-FADE-F84D-3E6E-22DAFF5AF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D8026D0-9541-D35D-EEC7-0590B6D9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3153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0548E78-4C05-8770-2EAA-4195D6856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61B387B-555F-5A1A-1FBD-4E2EDA2EE5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11BF6F0-414E-1C9B-E58C-9FA74124C4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52B9183-9767-7AD3-84A1-AD24C92B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CF9D69-3E9D-BA81-EF06-BD5FC8B5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47E7E25-2509-88FC-5639-584E2FBDA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6267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4522BAD-056B-3DD8-31BF-F6D5D2C5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6843755-E4B5-8E36-06B3-9F4B26BAF2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7CBF0B4-9FC8-5AE0-C9BB-19B41FF5C1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94A7E39B-EDE3-23D6-524A-A5DE8B61E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3EEC919-952F-50FA-B2A5-D58818F3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D26D935-5BBE-7896-7A46-1CDA3DA76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53305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C117E0E3-F1AE-A0DB-2250-74FCEA48A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D89E71A-6EFA-FBD8-8C7D-2630B1D06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F1B45F-D3BC-B0E2-C4A4-13207F21F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5B6D-C966-4F7A-86D9-6FFA78C70A68}" type="datetimeFigureOut">
              <a:rPr kumimoji="1" lang="ja-JP" altLang="en-US" smtClean="0"/>
              <a:t>2023/12/9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8DF6D89-D6B5-4595-41FA-69BEEE50AB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5D12761-FAD1-1278-BBC0-89824AD1B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129A1C-102F-456F-A290-7157270D2C4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9243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C10E6A-1335-323D-12AF-C11B0D754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A9D3FABD-9068-08EB-E8F5-910FAB05F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514894" y="0"/>
            <a:ext cx="12706894" cy="6858000"/>
          </a:xfrm>
        </p:spPr>
      </p:pic>
    </p:spTree>
    <p:extLst>
      <p:ext uri="{BB962C8B-B14F-4D97-AF65-F5344CB8AC3E}">
        <p14:creationId xmlns:p14="http://schemas.microsoft.com/office/powerpoint/2010/main" val="779705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0FE2B0-4572-7471-D078-C4618703E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1B142BE4-59FD-14C3-753F-32A40A4DBD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0484" y="-1431645"/>
            <a:ext cx="8691034" cy="9039726"/>
          </a:xfrm>
        </p:spPr>
      </p:pic>
    </p:spTree>
    <p:extLst>
      <p:ext uri="{BB962C8B-B14F-4D97-AF65-F5344CB8AC3E}">
        <p14:creationId xmlns:p14="http://schemas.microsoft.com/office/powerpoint/2010/main" val="3327822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85CA89-7EC9-4BCB-E929-0535610EC0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BC68C01-6152-A96A-0EEF-676366CBA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2600" y="-464609"/>
            <a:ext cx="8305800" cy="9235018"/>
          </a:xfrm>
        </p:spPr>
      </p:pic>
    </p:spTree>
    <p:extLst>
      <p:ext uri="{BB962C8B-B14F-4D97-AF65-F5344CB8AC3E}">
        <p14:creationId xmlns:p14="http://schemas.microsoft.com/office/powerpoint/2010/main" val="3040219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A3D8F50-A17A-CF80-9E8E-0DBCACEB1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EB58520-442C-C16C-AE38-BD74B32B00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74827" y="-1368938"/>
            <a:ext cx="8147146" cy="9906000"/>
          </a:xfrm>
        </p:spPr>
      </p:pic>
    </p:spTree>
    <p:extLst>
      <p:ext uri="{BB962C8B-B14F-4D97-AF65-F5344CB8AC3E}">
        <p14:creationId xmlns:p14="http://schemas.microsoft.com/office/powerpoint/2010/main" val="405041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BAD5D01-5DC0-6748-8031-A46E70EFB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1D2E9C8-BBFA-96D1-F110-39BA78B0D6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7999"/>
          </a:xfrm>
        </p:spPr>
      </p:pic>
    </p:spTree>
    <p:extLst>
      <p:ext uri="{BB962C8B-B14F-4D97-AF65-F5344CB8AC3E}">
        <p14:creationId xmlns:p14="http://schemas.microsoft.com/office/powerpoint/2010/main" val="394487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0ACD937-67D7-71E9-B423-254BD14BC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53FFAAA-0CDD-1081-59AB-6121524C03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548" y="-1519346"/>
            <a:ext cx="7476906" cy="10515601"/>
          </a:xfrm>
        </p:spPr>
      </p:pic>
    </p:spTree>
    <p:extLst>
      <p:ext uri="{BB962C8B-B14F-4D97-AF65-F5344CB8AC3E}">
        <p14:creationId xmlns:p14="http://schemas.microsoft.com/office/powerpoint/2010/main" val="37356275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CD51694-483A-698F-A333-880F701D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BEA1EA8-AAE5-8532-05AE-7C57DDA5D3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258" y="-2040624"/>
            <a:ext cx="7243483" cy="10515601"/>
          </a:xfrm>
        </p:spPr>
      </p:pic>
    </p:spTree>
    <p:extLst>
      <p:ext uri="{BB962C8B-B14F-4D97-AF65-F5344CB8AC3E}">
        <p14:creationId xmlns:p14="http://schemas.microsoft.com/office/powerpoint/2010/main" val="3951556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9B0D08-D467-D9F0-E121-8E29D095A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5000E618-A14A-0AFA-5B0E-3C98D155D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16210" y="-2144712"/>
            <a:ext cx="6759577" cy="10515601"/>
          </a:xfrm>
        </p:spPr>
      </p:pic>
    </p:spTree>
    <p:extLst>
      <p:ext uri="{BB962C8B-B14F-4D97-AF65-F5344CB8AC3E}">
        <p14:creationId xmlns:p14="http://schemas.microsoft.com/office/powerpoint/2010/main" val="5905581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D016F4A-8ED9-E8B9-4737-B3565D07C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73151A39-5E6F-5001-9888-6A62DE929E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60" y="365124"/>
            <a:ext cx="10050780" cy="5921375"/>
          </a:xfrm>
        </p:spPr>
      </p:pic>
    </p:spTree>
    <p:extLst>
      <p:ext uri="{BB962C8B-B14F-4D97-AF65-F5344CB8AC3E}">
        <p14:creationId xmlns:p14="http://schemas.microsoft.com/office/powerpoint/2010/main" val="29091510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D8728E-857E-1ED6-29EA-F24E25E6E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6A6EC3AE-926A-562E-5B61-94EAE0BCFE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28954" y="-758189"/>
            <a:ext cx="6751316" cy="8648701"/>
          </a:xfrm>
        </p:spPr>
      </p:pic>
    </p:spTree>
    <p:extLst>
      <p:ext uri="{BB962C8B-B14F-4D97-AF65-F5344CB8AC3E}">
        <p14:creationId xmlns:p14="http://schemas.microsoft.com/office/powerpoint/2010/main" val="8037614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6708155-5307-136A-ABA2-2650E58FE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8CBC60C-5130-034F-0DFA-7B8304C803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"/>
            <a:ext cx="12192000" cy="6858002"/>
          </a:xfrm>
        </p:spPr>
      </p:pic>
    </p:spTree>
    <p:extLst>
      <p:ext uri="{BB962C8B-B14F-4D97-AF65-F5344CB8AC3E}">
        <p14:creationId xmlns:p14="http://schemas.microsoft.com/office/powerpoint/2010/main" val="3414630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19D3-7F02-D0D4-6561-03EF67596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93092011-2180-33CD-EEA4-A9E86ABF2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42707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467656-DF6A-085E-5A5E-63B4B9DE9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3B746626-7973-91DE-517A-A82D3EAFAF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356" y="0"/>
            <a:ext cx="12260356" cy="6829691"/>
          </a:xfrm>
        </p:spPr>
      </p:pic>
    </p:spTree>
    <p:extLst>
      <p:ext uri="{BB962C8B-B14F-4D97-AF65-F5344CB8AC3E}">
        <p14:creationId xmlns:p14="http://schemas.microsoft.com/office/powerpoint/2010/main" val="23312617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0D147-E350-8383-38D8-CE5D3D035F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A746B9D2-1DFA-77D4-6481-EF202CD896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2480" y="0"/>
            <a:ext cx="12214477" cy="6858000"/>
          </a:xfrm>
        </p:spPr>
      </p:pic>
    </p:spTree>
    <p:extLst>
      <p:ext uri="{BB962C8B-B14F-4D97-AF65-F5344CB8AC3E}">
        <p14:creationId xmlns:p14="http://schemas.microsoft.com/office/powerpoint/2010/main" val="2144057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70A299-DC74-575E-5F94-9622EFFF5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F650F14C-3F06-077D-AB0B-B687E56EDD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" y="-3"/>
            <a:ext cx="12191999" cy="6858002"/>
          </a:xfrm>
        </p:spPr>
      </p:pic>
    </p:spTree>
    <p:extLst>
      <p:ext uri="{BB962C8B-B14F-4D97-AF65-F5344CB8AC3E}">
        <p14:creationId xmlns:p14="http://schemas.microsoft.com/office/powerpoint/2010/main" val="22020831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36FA89-69A3-CD3D-7F12-578767E8A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8D49B12-E8F0-7E39-9E10-536BA8B589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057" y="-3"/>
            <a:ext cx="12135942" cy="6858002"/>
          </a:xfrm>
        </p:spPr>
      </p:pic>
    </p:spTree>
    <p:extLst>
      <p:ext uri="{BB962C8B-B14F-4D97-AF65-F5344CB8AC3E}">
        <p14:creationId xmlns:p14="http://schemas.microsoft.com/office/powerpoint/2010/main" val="31167850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3E3942-EB8E-E26D-4FD0-3C00EC086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EE8F9F6F-2931-567B-4F90-6BD7604BC4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3"/>
            <a:ext cx="12191998" cy="6858001"/>
          </a:xfrm>
        </p:spPr>
      </p:pic>
    </p:spTree>
    <p:extLst>
      <p:ext uri="{BB962C8B-B14F-4D97-AF65-F5344CB8AC3E}">
        <p14:creationId xmlns:p14="http://schemas.microsoft.com/office/powerpoint/2010/main" val="1420660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B99EC9-D545-D819-B3EB-24CA09B388B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23A89AE-CD84-0C62-16B5-409DD97C21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B9704BFE-6BEF-351F-3668-DDCD6D2795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4477032"/>
              </p:ext>
            </p:extLst>
          </p:nvPr>
        </p:nvGraphicFramePr>
        <p:xfrm>
          <a:off x="10040938" y="4032250"/>
          <a:ext cx="2366962" cy="490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" imgW="2366280" imgH="491040" progId="Package">
                  <p:embed/>
                </p:oleObj>
              </mc:Choice>
              <mc:Fallback>
                <p:oleObj name="パッケージャー シェル オブジェクト" showAsIcon="1" r:id="rId2" imgW="2366280" imgH="49104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0040938" y="4032250"/>
                        <a:ext cx="2366962" cy="4905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図 7">
            <a:extLst>
              <a:ext uri="{FF2B5EF4-FFF2-40B4-BE49-F238E27FC236}">
                <a16:creationId xmlns:a16="http://schemas.microsoft.com/office/drawing/2014/main" id="{70B2BCD6-8EB7-D6EE-C6FA-45025CC37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9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205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ワイド画面</PresentationFormat>
  <Paragraphs>0</Paragraphs>
  <Slides>18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23" baseType="lpstr">
      <vt:lpstr>游ゴシック</vt:lpstr>
      <vt:lpstr>游ゴシック Light</vt:lpstr>
      <vt:lpstr>Arial</vt:lpstr>
      <vt:lpstr>Office テーマ</vt:lpstr>
      <vt:lpstr>パッケージャー シェル オブジェクト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熊野健康の杜 山下裕子</dc:creator>
  <cp:lastModifiedBy>山下裕子 熊野健康の杜</cp:lastModifiedBy>
  <cp:revision>6</cp:revision>
  <dcterms:created xsi:type="dcterms:W3CDTF">2023-12-08T11:17:23Z</dcterms:created>
  <dcterms:modified xsi:type="dcterms:W3CDTF">2023-12-09T00:11:41Z</dcterms:modified>
</cp:coreProperties>
</file>