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85" r:id="rId3"/>
    <p:sldId id="282" r:id="rId4"/>
    <p:sldId id="277" r:id="rId5"/>
    <p:sldId id="276" r:id="rId6"/>
    <p:sldId id="265" r:id="rId7"/>
    <p:sldId id="266" r:id="rId8"/>
    <p:sldId id="278" r:id="rId9"/>
    <p:sldId id="279" r:id="rId10"/>
    <p:sldId id="280" r:id="rId11"/>
    <p:sldId id="258" r:id="rId12"/>
    <p:sldId id="268" r:id="rId13"/>
    <p:sldId id="269" r:id="rId14"/>
    <p:sldId id="272" r:id="rId15"/>
    <p:sldId id="273" r:id="rId16"/>
    <p:sldId id="281" r:id="rId17"/>
    <p:sldId id="267" r:id="rId18"/>
    <p:sldId id="284" r:id="rId19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D8C901-D186-4482-8B1A-484A8DEAD8B8}" v="32" dt="2023-12-07T08:06:35.1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61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6138C33-AC06-052B-F22A-6EB191DBF3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7249C947-4420-DBAC-D783-AE224EF899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83790CD-B1BE-6815-B137-6D0801B8E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58149-0113-4B73-8CB0-4793BAB88E0F}" type="datetimeFigureOut">
              <a:rPr kumimoji="1" lang="ja-JP" altLang="en-US" smtClean="0"/>
              <a:t>2023/12/8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44A10BF-3296-0D9A-2123-50273B5DD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442DE62-533D-CDD1-F280-BD87E6C05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F591-BCD0-4714-8ECF-637EE0A9244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4242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F079F59-AB7B-669A-AF6D-3C995548D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4D0D2DFC-2A5E-0AB5-6C38-7DC5E8C781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3095A3B-4CBD-BCDB-8968-1F2B7E962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58149-0113-4B73-8CB0-4793BAB88E0F}" type="datetimeFigureOut">
              <a:rPr kumimoji="1" lang="ja-JP" altLang="en-US" smtClean="0"/>
              <a:t>2023/12/8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B6C4599-7180-AAE1-8295-68E4E6886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983149D-BAC6-EF61-D49D-EDFC84351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F591-BCD0-4714-8ECF-637EE0A9244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4385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2BD5FB4B-C770-E01C-6049-649BE0DB16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57ABDFC-0273-146C-21F8-AE2A3A98BC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CC249B7-269B-FD38-B935-C6F5C012F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58149-0113-4B73-8CB0-4793BAB88E0F}" type="datetimeFigureOut">
              <a:rPr kumimoji="1" lang="ja-JP" altLang="en-US" smtClean="0"/>
              <a:t>2023/12/8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01AADC6-E4BA-8916-482D-B3DA9A96B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E2FA5C9-D8FD-5D8E-8A3A-BEB630B2B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F591-BCD0-4714-8ECF-637EE0A9244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8011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AE53AAC-3110-19BC-F583-A1ADA6214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7810C32-414A-6F3E-4694-CD18B580B5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8999152-BADF-9235-0B73-D45F55673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58149-0113-4B73-8CB0-4793BAB88E0F}" type="datetimeFigureOut">
              <a:rPr kumimoji="1" lang="ja-JP" altLang="en-US" smtClean="0"/>
              <a:t>2023/12/8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DBF0E18-CAEA-05AC-FD7D-311D1FEA6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B434A60-3384-9945-FCD7-4BB2C6338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F591-BCD0-4714-8ECF-637EE0A9244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1520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F9D55CC-DE2B-BF4C-03C3-1AE7870DB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0A2E2B8-0AAE-8C2B-1D79-1C62E46165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7F97C92-55F1-2EA9-07B9-F404AC6AF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58149-0113-4B73-8CB0-4793BAB88E0F}" type="datetimeFigureOut">
              <a:rPr kumimoji="1" lang="ja-JP" altLang="en-US" smtClean="0"/>
              <a:t>2023/12/8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49D249C-3B75-FC35-3862-0FB17A744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B258B95-6FCD-862B-7325-8C9ADB389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F591-BCD0-4714-8ECF-637EE0A9244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8869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43ED239-C543-6D8E-CFF7-9AFA723EC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6779E6E-FBC3-5916-57E7-08F31B3465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E0A671D-E5E0-66DE-7D22-5FBF634050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023220F-0C33-DBAE-309F-20C5BA8BF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58149-0113-4B73-8CB0-4793BAB88E0F}" type="datetimeFigureOut">
              <a:rPr kumimoji="1" lang="ja-JP" altLang="en-US" smtClean="0"/>
              <a:t>2023/12/8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C95E771-DA3F-7D96-D3E4-B35CC9118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9370044-5BDD-A86C-6341-88C2E08AC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F591-BCD0-4714-8ECF-637EE0A9244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2828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7A02F28-F940-0ECE-9826-CDFC97021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5A04556-A04C-E0BF-A9D9-4D88EB5923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FEB8D3E-9DA8-545F-6304-EEC880D076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CE0CAF6F-6ED3-0CB8-3C17-A5C46D4BF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8E41B5CF-2212-5520-C230-ACDC7E7C8A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F928C095-44B3-707D-14A1-B2B0D6645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58149-0113-4B73-8CB0-4793BAB88E0F}" type="datetimeFigureOut">
              <a:rPr kumimoji="1" lang="ja-JP" altLang="en-US" smtClean="0"/>
              <a:t>2023/12/8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C9A6DEE7-81A3-8576-B543-365C8EB17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C17B444F-0842-2EC8-4E74-628854345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F591-BCD0-4714-8ECF-637EE0A9244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0987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1A8DE44-55A1-02CE-F169-CFC7E2AED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DD8EB538-9812-F207-3367-A0EDB2BD4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58149-0113-4B73-8CB0-4793BAB88E0F}" type="datetimeFigureOut">
              <a:rPr kumimoji="1" lang="ja-JP" altLang="en-US" smtClean="0"/>
              <a:t>2023/12/8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A5AE12FE-2952-28CF-7AC8-037C6772B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76EDAD9-ABF4-51F1-7862-2495FDC64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F591-BCD0-4714-8ECF-637EE0A9244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0802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A2EF7B77-2D40-03CC-5396-88C217A67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58149-0113-4B73-8CB0-4793BAB88E0F}" type="datetimeFigureOut">
              <a:rPr kumimoji="1" lang="ja-JP" altLang="en-US" smtClean="0"/>
              <a:t>2023/12/8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45D7227B-8274-ABC4-FDD9-1A2492353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1B7AF8F-F745-74FE-2412-2B67EDB77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F591-BCD0-4714-8ECF-637EE0A9244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1049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354866F-A097-51A6-7DDD-62FAE7C92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D89C0E6-0F28-87F9-E4E2-374F22496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BD3AFF9-12E0-5DD1-5C71-23AC7B71B1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396128C-81A3-82DB-E0A1-F9FDCCA57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58149-0113-4B73-8CB0-4793BAB88E0F}" type="datetimeFigureOut">
              <a:rPr kumimoji="1" lang="ja-JP" altLang="en-US" smtClean="0"/>
              <a:t>2023/12/8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8C27CDE-E3AE-5085-46AF-DE1C42D0A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F6C8DC9-68F0-27CB-7539-AD4978E75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F591-BCD0-4714-8ECF-637EE0A9244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6070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B064B78-E0E2-3B07-59DA-B7C6FE90B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BD5157FA-5B8A-6125-DF2B-D9E27153DA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17DE3275-D352-CA5E-94AA-1A775FDD3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4468330-37C1-DA2A-5599-4C36FC6FB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58149-0113-4B73-8CB0-4793BAB88E0F}" type="datetimeFigureOut">
              <a:rPr kumimoji="1" lang="ja-JP" altLang="en-US" smtClean="0"/>
              <a:t>2023/12/8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489016E-B1DF-4AC2-A42E-336227164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B431C68-5DA9-FA39-9414-70FA08644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F591-BCD0-4714-8ECF-637EE0A9244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1526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B8C3558A-304B-BFEE-774A-88618539B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DD035C0-DE25-0990-5C59-EF9FA9A168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FECCD5-6350-79C3-7B35-20988A5432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458149-0113-4B73-8CB0-4793BAB88E0F}" type="datetimeFigureOut">
              <a:rPr kumimoji="1" lang="ja-JP" altLang="en-US" smtClean="0"/>
              <a:t>2023/12/8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D927CF5-87C7-7586-455C-883379744C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D2202ED-D564-C0DF-CD4D-6FEF1F9146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C7F591-BCD0-4714-8ECF-637EE0A9244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1734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2056E05-7245-E766-BED9-B65192295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842645"/>
            <a:ext cx="10515600" cy="5100955"/>
          </a:xfrm>
        </p:spPr>
        <p:txBody>
          <a:bodyPr>
            <a:noAutofit/>
          </a:bodyPr>
          <a:lstStyle/>
          <a:p>
            <a:pPr algn="ctr"/>
            <a:r>
              <a:rPr lang="ja-JP" altLang="en-US" sz="12400" b="1" dirty="0">
                <a:latin typeface="HGS教科書体" panose="02020600000000000000" pitchFamily="18" charset="-128"/>
                <a:ea typeface="HGS教科書体" panose="02020600000000000000" pitchFamily="18" charset="-128"/>
              </a:rPr>
              <a:t>農士中間報告</a:t>
            </a:r>
            <a:br>
              <a:rPr lang="en-US" altLang="ja-JP" sz="12400" b="1" dirty="0">
                <a:latin typeface="HGS教科書体" panose="02020600000000000000" pitchFamily="18" charset="-128"/>
                <a:ea typeface="HGS教科書体" panose="02020600000000000000" pitchFamily="18" charset="-128"/>
              </a:rPr>
            </a:br>
            <a:r>
              <a:rPr lang="ja-JP" altLang="en-US" sz="8000" b="1" dirty="0">
                <a:latin typeface="HGS教科書体" panose="02020600000000000000" pitchFamily="18" charset="-128"/>
                <a:ea typeface="HGS教科書体" panose="02020600000000000000" pitchFamily="18" charset="-128"/>
              </a:rPr>
              <a:t>今村　亮太</a:t>
            </a:r>
            <a:endParaRPr kumimoji="1" lang="ja-JP" altLang="en-US" sz="25800" b="1" dirty="0">
              <a:latin typeface="HGS教科書体" panose="02020600000000000000" pitchFamily="18" charset="-128"/>
              <a:ea typeface="HGS教科書体" panose="020206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58229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2056E05-7245-E766-BED9-B65192295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842645"/>
            <a:ext cx="10515600" cy="5100955"/>
          </a:xfrm>
        </p:spPr>
        <p:txBody>
          <a:bodyPr>
            <a:noAutofit/>
          </a:bodyPr>
          <a:lstStyle/>
          <a:p>
            <a:pPr algn="ctr"/>
            <a:r>
              <a:rPr kumimoji="1" lang="ja-JP" altLang="en-US" sz="25800" b="1" dirty="0">
                <a:latin typeface="HGS教科書体" panose="02020600000000000000" pitchFamily="18" charset="-128"/>
                <a:ea typeface="HGS教科書体" panose="02020600000000000000" pitchFamily="18" charset="-128"/>
              </a:rPr>
              <a:t>文</a:t>
            </a:r>
            <a:r>
              <a:rPr kumimoji="1" lang="ja-JP" altLang="en-US" sz="12400" b="1" dirty="0">
                <a:latin typeface="HGS教科書体" panose="02020600000000000000" pitchFamily="18" charset="-128"/>
                <a:ea typeface="HGS教科書体" panose="02020600000000000000" pitchFamily="18" charset="-128"/>
              </a:rPr>
              <a:t>武農</a:t>
            </a:r>
          </a:p>
        </p:txBody>
      </p:sp>
    </p:spTree>
    <p:extLst>
      <p:ext uri="{BB962C8B-B14F-4D97-AF65-F5344CB8AC3E}">
        <p14:creationId xmlns:p14="http://schemas.microsoft.com/office/powerpoint/2010/main" val="2091984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E85B83-C534-7781-B479-8B8211ADA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文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049FA79-3592-3634-BA20-8F41C9F0F4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dirty="0"/>
              <a:t>荒谷講師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　古事記・今泉定介先生解説</a:t>
            </a:r>
            <a:endParaRPr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　みことのり</a:t>
            </a:r>
            <a:endParaRPr kumimoji="1"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　</a:t>
            </a:r>
            <a:r>
              <a:rPr kumimoji="1" lang="ja-JP" altLang="en-US" sz="2400"/>
              <a:t>武士道</a:t>
            </a:r>
            <a:endParaRPr kumimoji="1" lang="en-US" altLang="ja-JP" sz="2400" dirty="0"/>
          </a:p>
        </p:txBody>
      </p:sp>
    </p:spTree>
    <p:extLst>
      <p:ext uri="{BB962C8B-B14F-4D97-AF65-F5344CB8AC3E}">
        <p14:creationId xmlns:p14="http://schemas.microsoft.com/office/powerpoint/2010/main" val="42181794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9572EF6-897D-6CAF-E881-1930DE6FD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文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5E08168-DE4A-18CE-711F-C9BC333BD7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600" dirty="0"/>
              <a:t>三浦講師</a:t>
            </a:r>
            <a:endParaRPr kumimoji="1" lang="en-US" altLang="ja-JP" sz="2600" dirty="0"/>
          </a:p>
          <a:p>
            <a:pPr marL="0" indent="0">
              <a:buNone/>
            </a:pPr>
            <a:r>
              <a:rPr kumimoji="1" lang="ja-JP" altLang="en-US" sz="2600" dirty="0"/>
              <a:t>　論語・論語集註</a:t>
            </a:r>
          </a:p>
          <a:p>
            <a:pPr marL="0" indent="0">
              <a:buNone/>
            </a:pPr>
            <a:r>
              <a:rPr kumimoji="1" lang="ja-JP" altLang="en-US" sz="2600" dirty="0"/>
              <a:t>　自治論　長野朗</a:t>
            </a:r>
          </a:p>
          <a:p>
            <a:pPr marL="0" indent="0">
              <a:buNone/>
            </a:pPr>
            <a:r>
              <a:rPr kumimoji="1" lang="ja-JP" altLang="en-US" sz="2600" dirty="0"/>
              <a:t>　</a:t>
            </a:r>
            <a:r>
              <a:rPr kumimoji="1" lang="ja-JP" altLang="en-US" sz="2400" dirty="0"/>
              <a:t>近思禄十四目講義　浅見絅斎先生</a:t>
            </a:r>
            <a:endParaRPr kumimoji="1" lang="ja-JP" altLang="en-US" sz="1800" dirty="0"/>
          </a:p>
          <a:p>
            <a:pPr marL="0" indent="0">
              <a:buNone/>
            </a:pPr>
            <a:r>
              <a:rPr kumimoji="1" lang="ja-JP" altLang="en-US" sz="2600" dirty="0"/>
              <a:t>　大学　宇野哲人</a:t>
            </a:r>
          </a:p>
          <a:p>
            <a:pPr marL="0" indent="0">
              <a:buNone/>
            </a:pPr>
            <a:r>
              <a:rPr kumimoji="1" lang="ja-JP" altLang="en-US" sz="2600" dirty="0"/>
              <a:t>　士規七則　吉田松陰</a:t>
            </a: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38AA6B6-8CD9-8C65-4AED-5A01D6C279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897" y="1203464"/>
            <a:ext cx="6246756" cy="478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5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4BCEB61-1B54-F5E9-CF6C-0FD7BB9A7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文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12C0361-85E3-B2FB-06C7-0233C414DA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kumimoji="1" lang="ja-JP" altLang="en-US" dirty="0"/>
              <a:t>毎朝の三浦講師による勉強会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　神話に学ぶ　影山正治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ja-JP" altLang="en-US" dirty="0"/>
              <a:t>　古事記精耕　影山正治</a:t>
            </a:r>
          </a:p>
          <a:p>
            <a:pPr marL="0" indent="0">
              <a:buNone/>
            </a:pPr>
            <a:r>
              <a:rPr lang="ja-JP" altLang="en-US" dirty="0"/>
              <a:t>　直毘霊　本居宣長</a:t>
            </a:r>
          </a:p>
          <a:p>
            <a:pPr marL="0" indent="0">
              <a:buNone/>
            </a:pPr>
            <a:r>
              <a:rPr lang="ja-JP" altLang="en-US" dirty="0"/>
              <a:t>　靖献遺言講義　近藤啓吾</a:t>
            </a:r>
          </a:p>
          <a:p>
            <a:pPr marL="0" indent="0">
              <a:buNone/>
            </a:pPr>
            <a:r>
              <a:rPr lang="ja-JP" altLang="en-US" dirty="0"/>
              <a:t>　崎門三先生の学門　近藤啓吾</a:t>
            </a:r>
          </a:p>
          <a:p>
            <a:pPr marL="0" indent="0">
              <a:buNone/>
            </a:pPr>
            <a:r>
              <a:rPr lang="ja-JP" altLang="en-US" dirty="0"/>
              <a:t>　藤樹学講話　西晋一朗</a:t>
            </a:r>
          </a:p>
          <a:p>
            <a:pPr marL="0" indent="0">
              <a:buNone/>
            </a:pPr>
            <a:r>
              <a:rPr lang="ja-JP" altLang="en-US" dirty="0"/>
              <a:t>　儒道大意　平田篤胤</a:t>
            </a:r>
          </a:p>
          <a:p>
            <a:pPr marL="0" indent="0">
              <a:buNone/>
            </a:pPr>
            <a:r>
              <a:rPr lang="ja-JP" altLang="en-US" dirty="0"/>
              <a:t>　大学　若林強斎先生師説</a:t>
            </a:r>
          </a:p>
          <a:p>
            <a:pPr marL="0" indent="0">
              <a:buNone/>
            </a:pPr>
            <a:r>
              <a:rPr lang="ja-JP" altLang="en-US" dirty="0"/>
              <a:t>　中庸　宇野哲人</a:t>
            </a:r>
          </a:p>
          <a:p>
            <a:pPr marL="0" indent="0">
              <a:buNone/>
            </a:pPr>
            <a:r>
              <a:rPr lang="ja-JP" altLang="en-US" dirty="0"/>
              <a:t>　弘道館記述義　藤田東湖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3B507E2-10F0-4205-EC2E-6CA5716A64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897" y="1203464"/>
            <a:ext cx="6246756" cy="478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3158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4BCEB61-1B54-F5E9-CF6C-0FD7BB9A7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文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12C0361-85E3-B2FB-06C7-0233C414DA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kumimoji="1" lang="ja-JP" altLang="en-US" sz="2800" dirty="0"/>
              <a:t>その他自読した本</a:t>
            </a:r>
            <a:endParaRPr kumimoji="1" lang="en-US" altLang="ja-JP" sz="2800" dirty="0"/>
          </a:p>
          <a:p>
            <a:pPr marL="0" indent="0">
              <a:buNone/>
            </a:pPr>
            <a:r>
              <a:rPr lang="ja-JP" altLang="en-US" sz="2800" dirty="0"/>
              <a:t>　農本主義のすすめ　宇根豊</a:t>
            </a:r>
          </a:p>
          <a:p>
            <a:pPr marL="0" indent="0">
              <a:buNone/>
            </a:pPr>
            <a:r>
              <a:rPr lang="ja-JP" altLang="en-US" sz="2800" dirty="0"/>
              <a:t>　日本を救う農本主義　小野耕資</a:t>
            </a:r>
          </a:p>
          <a:p>
            <a:pPr marL="0" indent="0">
              <a:buNone/>
            </a:pPr>
            <a:r>
              <a:rPr lang="ja-JP" altLang="en-US" sz="2800" dirty="0"/>
              <a:t>　権藤成卿の君民共治論　小野耕資</a:t>
            </a:r>
          </a:p>
          <a:p>
            <a:pPr marL="0" indent="0">
              <a:buNone/>
            </a:pPr>
            <a:r>
              <a:rPr lang="ja-JP" altLang="en-US" sz="2800" dirty="0"/>
              <a:t>　資本主義の超克　小野耕資</a:t>
            </a:r>
          </a:p>
          <a:p>
            <a:pPr marL="0" indent="0">
              <a:buNone/>
            </a:pPr>
            <a:r>
              <a:rPr lang="ja-JP" altLang="en-US" sz="2800" dirty="0"/>
              <a:t>　啓発禄　橋本景岳</a:t>
            </a:r>
          </a:p>
          <a:p>
            <a:pPr marL="0" indent="0">
              <a:buNone/>
            </a:pPr>
            <a:r>
              <a:rPr lang="ja-JP" altLang="en-US" sz="2800" dirty="0"/>
              <a:t>　孟子・孔孟劄記　吉田松陰</a:t>
            </a:r>
          </a:p>
          <a:p>
            <a:pPr marL="0" indent="0">
              <a:buNone/>
            </a:pPr>
            <a:r>
              <a:rPr lang="ja-JP" altLang="en-US" sz="2800" dirty="0"/>
              <a:t>　維新者の信條　影山正治</a:t>
            </a:r>
          </a:p>
          <a:p>
            <a:pPr marL="0" indent="0">
              <a:buNone/>
            </a:pPr>
            <a:r>
              <a:rPr lang="ja-JP" altLang="en-US" sz="2800" dirty="0"/>
              <a:t>　孝経</a:t>
            </a:r>
          </a:p>
          <a:p>
            <a:pPr marL="0" indent="0">
              <a:buNone/>
            </a:pPr>
            <a:r>
              <a:rPr lang="ja-JP" altLang="en-US" sz="2800" dirty="0"/>
              <a:t>　崎門学と保建大記　折本龍則</a:t>
            </a:r>
          </a:p>
          <a:p>
            <a:pPr marL="0" indent="0">
              <a:buNone/>
            </a:pPr>
            <a:r>
              <a:rPr lang="ja-JP" altLang="en-US" sz="2800" dirty="0"/>
              <a:t>　言志四録　佐藤一斎　　　　　　　</a:t>
            </a:r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37522A2-FA45-A66C-426A-FD720C8550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93963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7417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4BCEB61-1B54-F5E9-CF6C-0FD7BB9A7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文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12C0361-85E3-B2FB-06C7-0233C414DA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kumimoji="1" lang="ja-JP" altLang="en-US" sz="2800" dirty="0"/>
              <a:t>その他自読した本</a:t>
            </a:r>
            <a:endParaRPr kumimoji="1" lang="en-US" altLang="ja-JP" sz="2800" dirty="0"/>
          </a:p>
          <a:p>
            <a:pPr marL="0" indent="0">
              <a:buNone/>
            </a:pPr>
            <a:r>
              <a:rPr kumimoji="1" lang="ja-JP" altLang="en-US" sz="2800" dirty="0"/>
              <a:t>　日本学入門　名越時政</a:t>
            </a:r>
            <a:endParaRPr kumimoji="1" lang="en-US" altLang="ja-JP" sz="2800" dirty="0"/>
          </a:p>
          <a:p>
            <a:pPr marL="0" indent="0">
              <a:buNone/>
            </a:pPr>
            <a:r>
              <a:rPr lang="ja-JP" altLang="en-US" dirty="0"/>
              <a:t>　学生との対話　小林秀夫</a:t>
            </a:r>
          </a:p>
          <a:p>
            <a:pPr marL="0" indent="0">
              <a:buNone/>
            </a:pPr>
            <a:r>
              <a:rPr lang="ja-JP" altLang="en-US" dirty="0"/>
              <a:t>　少年日本史　平泉澄</a:t>
            </a:r>
          </a:p>
          <a:p>
            <a:pPr marL="0" indent="0">
              <a:buNone/>
            </a:pPr>
            <a:r>
              <a:rPr lang="ja-JP" altLang="en-US" dirty="0"/>
              <a:t>　戀闕　烏巣通明</a:t>
            </a:r>
          </a:p>
          <a:p>
            <a:pPr marL="0" indent="0">
              <a:buNone/>
            </a:pPr>
            <a:r>
              <a:rPr lang="ja-JP" altLang="en-US" dirty="0"/>
              <a:t>　孫氏</a:t>
            </a:r>
          </a:p>
          <a:p>
            <a:pPr marL="0" indent="0">
              <a:buNone/>
            </a:pPr>
            <a:r>
              <a:rPr lang="ja-JP" altLang="en-US" dirty="0"/>
              <a:t>　絵で見る武道の礼儀作法</a:t>
            </a:r>
          </a:p>
          <a:p>
            <a:pPr marL="0" indent="0">
              <a:buNone/>
            </a:pPr>
            <a:r>
              <a:rPr lang="ja-JP" altLang="en-US" dirty="0"/>
              <a:t>　養生訓　貝原益軒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　その他　江戸以前の百姓の暮らしなど</a:t>
            </a:r>
            <a:endParaRPr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3B661B2-8774-AC5E-7D3F-BCA0C8444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326" y="1253331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7362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2056E05-7245-E766-BED9-B65192295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842645"/>
            <a:ext cx="10515600" cy="5100955"/>
          </a:xfrm>
        </p:spPr>
        <p:txBody>
          <a:bodyPr>
            <a:noAutofit/>
          </a:bodyPr>
          <a:lstStyle/>
          <a:p>
            <a:pPr algn="ctr"/>
            <a:r>
              <a:rPr kumimoji="1" lang="ja-JP" altLang="en-US" sz="12400" b="1" dirty="0">
                <a:latin typeface="HGS教科書体" panose="02020600000000000000" pitchFamily="18" charset="-128"/>
                <a:ea typeface="HGS教科書体" panose="02020600000000000000" pitchFamily="18" charset="-128"/>
              </a:rPr>
              <a:t>文</a:t>
            </a:r>
            <a:r>
              <a:rPr kumimoji="1" lang="ja-JP" altLang="en-US" sz="25800" b="1" dirty="0">
                <a:latin typeface="HGS教科書体" panose="02020600000000000000" pitchFamily="18" charset="-128"/>
                <a:ea typeface="HGS教科書体" panose="02020600000000000000" pitchFamily="18" charset="-128"/>
              </a:rPr>
              <a:t>武</a:t>
            </a:r>
            <a:r>
              <a:rPr kumimoji="1" lang="ja-JP" altLang="en-US" sz="1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教科書体" panose="02020600000000000000" pitchFamily="18" charset="-128"/>
                <a:ea typeface="HGS教科書体" panose="02020600000000000000" pitchFamily="18" charset="-128"/>
                <a:cs typeface="+mj-cs"/>
              </a:rPr>
              <a:t>農</a:t>
            </a:r>
            <a:endParaRPr kumimoji="1" lang="ja-JP" altLang="en-US" sz="25800" b="1" dirty="0">
              <a:latin typeface="HGS教科書体" panose="02020600000000000000" pitchFamily="18" charset="-128"/>
              <a:ea typeface="HGS教科書体" panose="020206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918319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834885-EF45-FF15-673E-492143D07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武道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FC355CF-6A57-703F-6B49-E460B0C1F3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１０月、１１月　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kumimoji="1" lang="ja-JP" altLang="en-US" dirty="0"/>
              <a:t>むすびの里にて武道稽古及び戦闘者合宿に参加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409027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2056E05-7245-E766-BED9-B65192295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842645"/>
            <a:ext cx="10515600" cy="5100955"/>
          </a:xfrm>
        </p:spPr>
        <p:txBody>
          <a:bodyPr>
            <a:noAutofit/>
          </a:bodyPr>
          <a:lstStyle/>
          <a:p>
            <a:pPr algn="ctr"/>
            <a:r>
              <a:rPr lang="ja-JP" altLang="en-US" sz="21500" b="1" dirty="0">
                <a:latin typeface="HGS教科書体" panose="02020600000000000000" pitchFamily="18" charset="-128"/>
                <a:ea typeface="HGS教科書体" panose="02020600000000000000" pitchFamily="18" charset="-128"/>
              </a:rPr>
              <a:t>所　感</a:t>
            </a:r>
            <a:endParaRPr kumimoji="1" lang="ja-JP" altLang="en-US" sz="44600" b="1" dirty="0">
              <a:latin typeface="HGS教科書体" panose="02020600000000000000" pitchFamily="18" charset="-128"/>
              <a:ea typeface="HGS教科書体" panose="020206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76760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2056E05-7245-E766-BED9-B65192295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842645"/>
            <a:ext cx="10515600" cy="5100955"/>
          </a:xfrm>
        </p:spPr>
        <p:txBody>
          <a:bodyPr>
            <a:noAutofit/>
          </a:bodyPr>
          <a:lstStyle/>
          <a:p>
            <a:pPr algn="ctr"/>
            <a:r>
              <a:rPr kumimoji="1" lang="ja-JP" altLang="en-US" sz="12400" b="1" dirty="0">
                <a:latin typeface="HGS教科書体" panose="02020600000000000000" pitchFamily="18" charset="-128"/>
                <a:ea typeface="HGS教科書体" panose="02020600000000000000" pitchFamily="18" charset="-128"/>
              </a:rPr>
              <a:t>文武</a:t>
            </a:r>
            <a:r>
              <a:rPr kumimoji="1" lang="ja-JP" altLang="en-US" sz="25800" b="1" dirty="0">
                <a:latin typeface="HGS教科書体" panose="02020600000000000000" pitchFamily="18" charset="-128"/>
                <a:ea typeface="HGS教科書体" panose="02020600000000000000" pitchFamily="18" charset="-128"/>
              </a:rPr>
              <a:t>農</a:t>
            </a:r>
          </a:p>
        </p:txBody>
      </p:sp>
    </p:spTree>
    <p:extLst>
      <p:ext uri="{BB962C8B-B14F-4D97-AF65-F5344CB8AC3E}">
        <p14:creationId xmlns:p14="http://schemas.microsoft.com/office/powerpoint/2010/main" val="4205989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3D05113-C711-77B1-15BC-A0AFDC6FF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農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EAEF471-8DE4-F49A-16E0-0A2E4BD81D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kumimoji="1" lang="ja-JP" altLang="en-US" dirty="0"/>
              <a:t>稲作（慣行栽培と有機栽培）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lang="ja-JP" altLang="en-US" dirty="0"/>
              <a:t>アスパラガス</a:t>
            </a:r>
            <a:endParaRPr lang="en-US" altLang="ja-JP" dirty="0"/>
          </a:p>
          <a:p>
            <a:endParaRPr lang="en-US" altLang="ja-JP" dirty="0"/>
          </a:p>
          <a:p>
            <a:r>
              <a:rPr kumimoji="1" lang="ja-JP" altLang="en-US" dirty="0"/>
              <a:t>青ネギ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lang="ja-JP" altLang="en-US" dirty="0"/>
              <a:t>家庭菜園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馬の飼育</a:t>
            </a:r>
            <a:endParaRPr lang="en-US" altLang="ja-JP" dirty="0"/>
          </a:p>
          <a:p>
            <a:endParaRPr lang="en-US" altLang="ja-JP" dirty="0"/>
          </a:p>
          <a:p>
            <a:r>
              <a:rPr kumimoji="1" lang="ja-JP" altLang="en-US" dirty="0"/>
              <a:t>鶏の飼育</a:t>
            </a:r>
            <a:endParaRPr kumimoji="1" lang="en-US" altLang="ja-JP" dirty="0"/>
          </a:p>
          <a:p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169904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0C9BB17-26EB-A730-C47F-4281744CF8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933" y="365125"/>
            <a:ext cx="5256107" cy="394208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9EB118B7-EBED-D429-75B9-EC8219648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農</a:t>
            </a:r>
            <a:endParaRPr kumimoji="1" lang="ja-JP" altLang="en-US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5857A788-BFB1-CC9B-415E-DE85B827EE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67" y="2550795"/>
            <a:ext cx="5258478" cy="394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325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B118B7-EBED-D429-75B9-EC8219648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農</a:t>
            </a:r>
            <a:endParaRPr kumimoji="1"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D6CAF03-7C03-AF8C-743D-B08650550B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865" y="365125"/>
            <a:ext cx="2754050" cy="367289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6B6C259-7CE9-6B31-F900-9EF7A179BA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00658" y="3101327"/>
            <a:ext cx="3954546" cy="296591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FDCE8B50-EF2C-9896-A0CB-C84071588F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315" y="1281446"/>
            <a:ext cx="5728101" cy="429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4435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B118B7-EBED-D429-75B9-EC8219648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農</a:t>
            </a:r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DC239F5-0A91-6515-D498-0095399D1A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976" y="164614"/>
            <a:ext cx="4287553" cy="571802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00B95126-F3CB-88B3-B88E-E46AF92FC7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577" y="2258557"/>
            <a:ext cx="5376643" cy="403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5763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B118B7-EBED-D429-75B9-EC8219648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農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C2A43E7-83DC-F02D-BF47-6017579E15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930623"/>
            <a:ext cx="3572466" cy="476436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57CBAE9-A5C0-2109-FC15-E0CE6B6CB6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607" y="365125"/>
            <a:ext cx="5495453" cy="411973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2932E64-C087-9578-3ACA-F5C1FFAA2D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226" y="3429000"/>
            <a:ext cx="4294293" cy="322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750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B118B7-EBED-D429-75B9-EC8219648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農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3A5DB9D-AB22-81E3-113A-79A307E3DA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176" y="365125"/>
            <a:ext cx="5346624" cy="400906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1740CFE-C06F-D991-C00F-8C7D6BCCE4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79" y="2446860"/>
            <a:ext cx="5638951" cy="422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36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DFB1E48D-BC2F-0E7B-52F2-03CEB0CE87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040" y="172641"/>
            <a:ext cx="2571171" cy="34290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9EB118B7-EBED-D429-75B9-EC8219648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農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355EEB6-959C-6784-604A-F8FE151AA3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440" y="598964"/>
            <a:ext cx="5615093" cy="421132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AE9A2E3D-2AB8-4C48-8341-599E4809B7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453" y="3601641"/>
            <a:ext cx="3728720" cy="279591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79CA2BA1-B964-8B36-0CA0-5F66DF5D92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40360" y="3110706"/>
            <a:ext cx="3870960" cy="290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1764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</TotalTime>
  <Words>280</Words>
  <Application>Microsoft Macintosh PowerPoint</Application>
  <PresentationFormat>ワイド画面</PresentationFormat>
  <Paragraphs>73</Paragraphs>
  <Slides>18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18</vt:i4>
      </vt:variant>
    </vt:vector>
  </HeadingPairs>
  <TitlesOfParts>
    <vt:vector size="23" baseType="lpstr">
      <vt:lpstr>HGS教科書体</vt:lpstr>
      <vt:lpstr>游ゴシック</vt:lpstr>
      <vt:lpstr>游ゴシック Light</vt:lpstr>
      <vt:lpstr>Arial</vt:lpstr>
      <vt:lpstr>Office テーマ</vt:lpstr>
      <vt:lpstr>農士中間報告 今村　亮太</vt:lpstr>
      <vt:lpstr>文武農</vt:lpstr>
      <vt:lpstr>農</vt:lpstr>
      <vt:lpstr>農</vt:lpstr>
      <vt:lpstr>農</vt:lpstr>
      <vt:lpstr>農</vt:lpstr>
      <vt:lpstr>農</vt:lpstr>
      <vt:lpstr>農</vt:lpstr>
      <vt:lpstr>農</vt:lpstr>
      <vt:lpstr>文武農</vt:lpstr>
      <vt:lpstr>文</vt:lpstr>
      <vt:lpstr>文</vt:lpstr>
      <vt:lpstr>文</vt:lpstr>
      <vt:lpstr>文</vt:lpstr>
      <vt:lpstr>文</vt:lpstr>
      <vt:lpstr>文武農</vt:lpstr>
      <vt:lpstr>武道</vt:lpstr>
      <vt:lpstr>所　感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亮太 今村</dc:creator>
  <cp:lastModifiedBy>三箇淳司</cp:lastModifiedBy>
  <cp:revision>2</cp:revision>
  <dcterms:created xsi:type="dcterms:W3CDTF">2023-12-05T05:40:12Z</dcterms:created>
  <dcterms:modified xsi:type="dcterms:W3CDTF">2023-12-08T09:01:16Z</dcterms:modified>
</cp:coreProperties>
</file>