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BB2F07-F116-6F6B-6C51-F73CCC84A32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C368C5-A444-FC28-C516-5196010B4C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319905A-1A4D-F86E-5FCC-499CF40F6D4A}"/>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5" name="フッター プレースホルダー 4">
            <a:extLst>
              <a:ext uri="{FF2B5EF4-FFF2-40B4-BE49-F238E27FC236}">
                <a16:creationId xmlns:a16="http://schemas.microsoft.com/office/drawing/2014/main" id="{57CC724B-6E1C-E23B-CC69-1CAB93BE93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354C13-AB78-AB5F-3902-9BD7C1F79BCF}"/>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2508974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F1AA84-9AAC-30EB-C1EF-F3CD2359C9B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8481410-1C96-45D9-345C-FB6FFAFC767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86849AE-8939-7E3E-DC63-F49F50EF88E1}"/>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5" name="フッター プレースホルダー 4">
            <a:extLst>
              <a:ext uri="{FF2B5EF4-FFF2-40B4-BE49-F238E27FC236}">
                <a16:creationId xmlns:a16="http://schemas.microsoft.com/office/drawing/2014/main" id="{C99A581D-3E6C-CE30-FB25-18AE22C92E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AF004B-E2EF-FF41-1C31-C60FF458B651}"/>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289371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848F8D5-A331-8DC4-77EA-6F03760003D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07216A0-E4FE-F9A2-8A54-07A20B6A8C9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0F4688-D018-9B6E-54FA-7FEADE68E745}"/>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5" name="フッター プレースホルダー 4">
            <a:extLst>
              <a:ext uri="{FF2B5EF4-FFF2-40B4-BE49-F238E27FC236}">
                <a16:creationId xmlns:a16="http://schemas.microsoft.com/office/drawing/2014/main" id="{6D288E3A-8785-AFB0-4D00-A0DE30B7DB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72D78E2-5453-00BB-E31C-F2DFCDF8D66D}"/>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1923959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4D40F1-67E1-0C8C-2EB5-124D5B3246D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5489E81-BB6D-927B-B96A-C91DCEE9F0D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4C38C1-FA32-7C26-370E-593B72F780C7}"/>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5" name="フッター プレースホルダー 4">
            <a:extLst>
              <a:ext uri="{FF2B5EF4-FFF2-40B4-BE49-F238E27FC236}">
                <a16:creationId xmlns:a16="http://schemas.microsoft.com/office/drawing/2014/main" id="{E00877C2-0660-E634-1A50-4787C86B88A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188CF9-74ED-9AE3-E5DD-E1DB7377A5DD}"/>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258356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FA52A8-20BB-821D-018A-E07CCF5ED6C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ACE1D5-823F-7A3D-A346-4FD89E2EB9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E1A4550-2801-4DC8-32A2-C9FAF4E062B4}"/>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5" name="フッター プレースホルダー 4">
            <a:extLst>
              <a:ext uri="{FF2B5EF4-FFF2-40B4-BE49-F238E27FC236}">
                <a16:creationId xmlns:a16="http://schemas.microsoft.com/office/drawing/2014/main" id="{D6CF0514-455A-0888-DDDA-5ABCB817EB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28E2E4-8B7C-00BA-B8E2-EFE52C09783B}"/>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4275180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240FE0-7050-64DD-89FB-EA087CA4711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FB041D-990E-B8C9-F9B2-13BE7521E9C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A6C64D7-06B8-339F-D965-354111DEFD1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D735FDE-8169-B903-7C26-3B92AA0F32CB}"/>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6" name="フッター プレースホルダー 5">
            <a:extLst>
              <a:ext uri="{FF2B5EF4-FFF2-40B4-BE49-F238E27FC236}">
                <a16:creationId xmlns:a16="http://schemas.microsoft.com/office/drawing/2014/main" id="{906A3CE5-904A-7B80-2656-B3A54D860F0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837A7C-F2AF-ED6D-B03E-669F900EB925}"/>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882918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A045D8-D075-15F3-41AD-89224B2F299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041745-4801-3A23-CF3B-2F3576E842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6C3655F-F7AD-4B6D-7456-07324FECD79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7EAA857-999E-9EC7-7C2D-CB948BEAE5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2FB2E8F-1669-BE16-A46C-5AB0B75F354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A8756FC-E1D4-AEF0-30D6-56D025835033}"/>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8" name="フッター プレースホルダー 7">
            <a:extLst>
              <a:ext uri="{FF2B5EF4-FFF2-40B4-BE49-F238E27FC236}">
                <a16:creationId xmlns:a16="http://schemas.microsoft.com/office/drawing/2014/main" id="{145AE101-55BF-CAF7-238B-9D3423907FF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CEECFF2-28E3-3F3B-8CC1-00B4203E5D19}"/>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4263913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1A2DAA-A244-22A3-7EDE-497614C5985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EBAE350-887C-C31A-615C-CF8463E6CBB2}"/>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4" name="フッター プレースホルダー 3">
            <a:extLst>
              <a:ext uri="{FF2B5EF4-FFF2-40B4-BE49-F238E27FC236}">
                <a16:creationId xmlns:a16="http://schemas.microsoft.com/office/drawing/2014/main" id="{666BD1ED-2988-1943-875A-E9D3CECA393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4E629F6-DB30-18AF-B516-F7CCDDEC8C62}"/>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4006481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39ABB80-D827-6FC2-C105-3861B8410EAF}"/>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3" name="フッター プレースホルダー 2">
            <a:extLst>
              <a:ext uri="{FF2B5EF4-FFF2-40B4-BE49-F238E27FC236}">
                <a16:creationId xmlns:a16="http://schemas.microsoft.com/office/drawing/2014/main" id="{A658F8C5-3A2B-B1C3-0A9A-BF862CBD188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2A660B1-F1E6-CF9B-B7F7-EABE429A733D}"/>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2229757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63FC4A-B41A-4C6C-0EBB-F21D037138B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80ECDE7-FBCC-DEA7-737E-8F6B11517C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06F2E4C-AC44-518F-DCD4-3AF63E38AD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57198A8-88F4-17B4-6F34-F5589CE81D09}"/>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6" name="フッター プレースホルダー 5">
            <a:extLst>
              <a:ext uri="{FF2B5EF4-FFF2-40B4-BE49-F238E27FC236}">
                <a16:creationId xmlns:a16="http://schemas.microsoft.com/office/drawing/2014/main" id="{61AF641C-7AD0-E5DA-B66B-D0D8213A4CB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6BE0D4-E0F5-ADD9-74CB-48BD5F9E1C29}"/>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353895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9218F9-23D4-6FA4-77F5-E7339B690DF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E5AF718-C90B-0B54-C52E-C8175C789A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319B06C-0ABA-94D0-A460-63888DAB3D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C040FCA-667C-7281-6C61-F6766D90C5FB}"/>
              </a:ext>
            </a:extLst>
          </p:cNvPr>
          <p:cNvSpPr>
            <a:spLocks noGrp="1"/>
          </p:cNvSpPr>
          <p:nvPr>
            <p:ph type="dt" sz="half" idx="10"/>
          </p:nvPr>
        </p:nvSpPr>
        <p:spPr/>
        <p:txBody>
          <a:bodyPr/>
          <a:lstStyle/>
          <a:p>
            <a:fld id="{84EB8C5B-D193-4A55-AFE0-0E7E96C90351}" type="datetimeFigureOut">
              <a:rPr kumimoji="1" lang="ja-JP" altLang="en-US" smtClean="0"/>
              <a:t>2022/11/13</a:t>
            </a:fld>
            <a:endParaRPr kumimoji="1" lang="ja-JP" altLang="en-US"/>
          </a:p>
        </p:txBody>
      </p:sp>
      <p:sp>
        <p:nvSpPr>
          <p:cNvPr id="6" name="フッター プレースホルダー 5">
            <a:extLst>
              <a:ext uri="{FF2B5EF4-FFF2-40B4-BE49-F238E27FC236}">
                <a16:creationId xmlns:a16="http://schemas.microsoft.com/office/drawing/2014/main" id="{10632291-7F7C-0579-B543-6A6B8C805C5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69A2769-8B29-1645-9DAA-ECDCF20B47F0}"/>
              </a:ext>
            </a:extLst>
          </p:cNvPr>
          <p:cNvSpPr>
            <a:spLocks noGrp="1"/>
          </p:cNvSpPr>
          <p:nvPr>
            <p:ph type="sldNum" sz="quarter" idx="12"/>
          </p:nvPr>
        </p:nvSpPr>
        <p:spPr/>
        <p:txBody>
          <a:body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3690728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E2F8FFF-6B49-F72A-E390-E801BE74A8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4E9D45-75BE-F354-0437-22805DA6AA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99B784-5D49-8EF9-B3F0-1CA14E48A1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B8C5B-D193-4A55-AFE0-0E7E96C90351}" type="datetimeFigureOut">
              <a:rPr kumimoji="1" lang="ja-JP" altLang="en-US" smtClean="0"/>
              <a:t>2022/11/13</a:t>
            </a:fld>
            <a:endParaRPr kumimoji="1" lang="ja-JP" altLang="en-US"/>
          </a:p>
        </p:txBody>
      </p:sp>
      <p:sp>
        <p:nvSpPr>
          <p:cNvPr id="5" name="フッター プレースホルダー 4">
            <a:extLst>
              <a:ext uri="{FF2B5EF4-FFF2-40B4-BE49-F238E27FC236}">
                <a16:creationId xmlns:a16="http://schemas.microsoft.com/office/drawing/2014/main" id="{B90D6F86-3905-D20B-7C46-5A1E0C2C6B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12EEDEE-5709-2B31-3122-7B9BBB8552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F36173-5A83-47A7-A9CE-942FA002AF42}" type="slidenum">
              <a:rPr kumimoji="1" lang="ja-JP" altLang="en-US" smtClean="0"/>
              <a:t>‹#›</a:t>
            </a:fld>
            <a:endParaRPr kumimoji="1" lang="ja-JP" altLang="en-US"/>
          </a:p>
        </p:txBody>
      </p:sp>
    </p:spTree>
    <p:extLst>
      <p:ext uri="{BB962C8B-B14F-4D97-AF65-F5344CB8AC3E}">
        <p14:creationId xmlns:p14="http://schemas.microsoft.com/office/powerpoint/2010/main" val="3827891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44E578-435E-DE8B-BF4D-33764738B6F7}"/>
              </a:ext>
            </a:extLst>
          </p:cNvPr>
          <p:cNvSpPr>
            <a:spLocks noGrp="1"/>
          </p:cNvSpPr>
          <p:nvPr>
            <p:ph type="title"/>
          </p:nvPr>
        </p:nvSpPr>
        <p:spPr/>
        <p:txBody>
          <a:bodyPr/>
          <a:lstStyle/>
          <a:p>
            <a:pPr algn="ctr"/>
            <a:r>
              <a:rPr kumimoji="1" lang="ja-JP" altLang="en-US" dirty="0">
                <a:latin typeface="源真ゴシックP Heavy" panose="020B0702020203020207" pitchFamily="50" charset="-128"/>
                <a:ea typeface="源真ゴシックP Heavy" panose="020B0702020203020207" pitchFamily="50" charset="-128"/>
                <a:cs typeface="源真ゴシックP Heavy" panose="020B0702020203020207" pitchFamily="50" charset="-128"/>
              </a:rPr>
              <a:t>農・食・健康部会　事業案</a:t>
            </a:r>
          </a:p>
        </p:txBody>
      </p:sp>
      <p:sp>
        <p:nvSpPr>
          <p:cNvPr id="3" name="コンテンツ プレースホルダー 2">
            <a:extLst>
              <a:ext uri="{FF2B5EF4-FFF2-40B4-BE49-F238E27FC236}">
                <a16:creationId xmlns:a16="http://schemas.microsoft.com/office/drawing/2014/main" id="{928897A1-E36E-AA31-3FE5-3505581FE2E5}"/>
              </a:ext>
            </a:extLst>
          </p:cNvPr>
          <p:cNvSpPr>
            <a:spLocks noGrp="1"/>
          </p:cNvSpPr>
          <p:nvPr>
            <p:ph idx="1"/>
          </p:nvPr>
        </p:nvSpPr>
        <p:spPr/>
        <p:txBody>
          <a:bodyPr/>
          <a:lstStyle/>
          <a:p>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農法研究開発事業</a:t>
            </a:r>
            <a:endPar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endPar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農士育成事業</a:t>
            </a:r>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集団内の農振興</a:t>
            </a:r>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健康理念の啓発と健康基盤の開発</a:t>
            </a:r>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p:txBody>
      </p:sp>
    </p:spTree>
    <p:extLst>
      <p:ext uri="{BB962C8B-B14F-4D97-AF65-F5344CB8AC3E}">
        <p14:creationId xmlns:p14="http://schemas.microsoft.com/office/powerpoint/2010/main" val="147899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2E73B-A32E-8BDE-14CE-EE095CB5E04A}"/>
              </a:ext>
            </a:extLst>
          </p:cNvPr>
          <p:cNvSpPr>
            <a:spLocks noGrp="1"/>
          </p:cNvSpPr>
          <p:nvPr>
            <p:ph type="title"/>
          </p:nvPr>
        </p:nvSpPr>
        <p:spPr/>
        <p:txBody>
          <a:bodyPr/>
          <a:lstStyle/>
          <a:p>
            <a:pPr algn="ctr"/>
            <a:r>
              <a:rPr kumimoji="1" lang="ja-JP" altLang="en-US" dirty="0">
                <a:latin typeface="源真ゴシックP Heavy" panose="020B0702020203020207" pitchFamily="50" charset="-128"/>
                <a:ea typeface="源真ゴシックP Heavy" panose="020B0702020203020207" pitchFamily="50" charset="-128"/>
                <a:cs typeface="源真ゴシックP Heavy" panose="020B0702020203020207" pitchFamily="50" charset="-128"/>
              </a:rPr>
              <a:t>農法研究開発事業</a:t>
            </a:r>
          </a:p>
        </p:txBody>
      </p:sp>
      <p:sp>
        <p:nvSpPr>
          <p:cNvPr id="3" name="コンテンツ プレースホルダー 2">
            <a:extLst>
              <a:ext uri="{FF2B5EF4-FFF2-40B4-BE49-F238E27FC236}">
                <a16:creationId xmlns:a16="http://schemas.microsoft.com/office/drawing/2014/main" id="{7BDAC61E-26ED-6494-482D-767B3F68D271}"/>
              </a:ext>
            </a:extLst>
          </p:cNvPr>
          <p:cNvSpPr>
            <a:spLocks noGrp="1"/>
          </p:cNvSpPr>
          <p:nvPr>
            <p:ph idx="1"/>
          </p:nvPr>
        </p:nvSpPr>
        <p:spPr/>
        <p:txBody>
          <a:bodyPr/>
          <a:lstStyle/>
          <a:p>
            <a:r>
              <a:rPr kumimoji="1" lang="ja-JP" altLang="en-US"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予算</a:t>
            </a:r>
            <a:endParaRPr kumimoji="1" lang="en-US" altLang="ja-JP"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年間：</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30</a:t>
            </a: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万円</a:t>
            </a:r>
            <a:endPar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内訳：調査交通費　</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2</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3</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万円</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月（月</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2</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3</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回の調査</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×1</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万円）</a:t>
            </a:r>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　　　</a:t>
            </a:r>
            <a:endParaRPr lang="en-US" altLang="ja-JP" sz="3200"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r>
              <a:rPr lang="ja-JP" altLang="en-US"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事業内容</a:t>
            </a:r>
            <a:endParaRPr lang="en-US" altLang="ja-JP"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自治における農法を開発するための調査・実践・研究開発を行う</a:t>
            </a:r>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予算は研究調査を行うための実費</a:t>
            </a:r>
            <a:endParaRPr kumimoji="1" lang="ja-JP" altLang="en-US" dirty="0"/>
          </a:p>
        </p:txBody>
      </p:sp>
    </p:spTree>
    <p:extLst>
      <p:ext uri="{BB962C8B-B14F-4D97-AF65-F5344CB8AC3E}">
        <p14:creationId xmlns:p14="http://schemas.microsoft.com/office/powerpoint/2010/main" val="825605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2E73B-A32E-8BDE-14CE-EE095CB5E04A}"/>
              </a:ext>
            </a:extLst>
          </p:cNvPr>
          <p:cNvSpPr>
            <a:spLocks noGrp="1"/>
          </p:cNvSpPr>
          <p:nvPr>
            <p:ph type="title"/>
          </p:nvPr>
        </p:nvSpPr>
        <p:spPr/>
        <p:txBody>
          <a:bodyPr/>
          <a:lstStyle/>
          <a:p>
            <a:pPr algn="ctr"/>
            <a:r>
              <a:rPr kumimoji="1" lang="ja-JP" altLang="en-US" dirty="0">
                <a:latin typeface="源真ゴシックP Heavy" panose="020B0702020203020207" pitchFamily="50" charset="-128"/>
                <a:ea typeface="源真ゴシックP Heavy" panose="020B0702020203020207" pitchFamily="50" charset="-128"/>
                <a:cs typeface="源真ゴシックP Heavy" panose="020B0702020203020207" pitchFamily="50" charset="-128"/>
              </a:rPr>
              <a:t>農士育成事業</a:t>
            </a:r>
          </a:p>
        </p:txBody>
      </p:sp>
      <p:sp>
        <p:nvSpPr>
          <p:cNvPr id="3" name="コンテンツ プレースホルダー 2">
            <a:extLst>
              <a:ext uri="{FF2B5EF4-FFF2-40B4-BE49-F238E27FC236}">
                <a16:creationId xmlns:a16="http://schemas.microsoft.com/office/drawing/2014/main" id="{7BDAC61E-26ED-6494-482D-767B3F68D271}"/>
              </a:ext>
            </a:extLst>
          </p:cNvPr>
          <p:cNvSpPr>
            <a:spLocks noGrp="1"/>
          </p:cNvSpPr>
          <p:nvPr>
            <p:ph idx="1"/>
          </p:nvPr>
        </p:nvSpPr>
        <p:spPr/>
        <p:txBody>
          <a:bodyPr/>
          <a:lstStyle/>
          <a:p>
            <a:r>
              <a:rPr kumimoji="1" lang="ja-JP" altLang="en-US"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予算</a:t>
            </a:r>
            <a:endParaRPr kumimoji="1" lang="en-US" altLang="ja-JP"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年間：</a:t>
            </a:r>
            <a:r>
              <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120</a:t>
            </a: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万円</a:t>
            </a:r>
            <a:endPar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内訳：農士研修中の生活費</a:t>
            </a: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　</a:t>
            </a:r>
            <a:r>
              <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10</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万円</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月</a:t>
            </a:r>
            <a:endPar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endParaRPr lang="en-US" altLang="ja-JP" sz="3200"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r>
              <a:rPr lang="ja-JP" altLang="en-US"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事業内容</a:t>
            </a:r>
            <a:endParaRPr lang="en-US" altLang="ja-JP"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自治集団の理念に沿った農業の実践および指導を行うことができる人材を育成し、集団内法人と提携して農事業を行う</a:t>
            </a:r>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今期予算は</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1</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人分を計上する</a:t>
            </a:r>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p:txBody>
      </p:sp>
    </p:spTree>
    <p:extLst>
      <p:ext uri="{BB962C8B-B14F-4D97-AF65-F5344CB8AC3E}">
        <p14:creationId xmlns:p14="http://schemas.microsoft.com/office/powerpoint/2010/main" val="480291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2E73B-A32E-8BDE-14CE-EE095CB5E04A}"/>
              </a:ext>
            </a:extLst>
          </p:cNvPr>
          <p:cNvSpPr>
            <a:spLocks noGrp="1"/>
          </p:cNvSpPr>
          <p:nvPr>
            <p:ph type="title"/>
          </p:nvPr>
        </p:nvSpPr>
        <p:spPr/>
        <p:txBody>
          <a:bodyPr/>
          <a:lstStyle/>
          <a:p>
            <a:pPr algn="ctr"/>
            <a:r>
              <a:rPr kumimoji="1" lang="ja-JP" altLang="en-US" dirty="0">
                <a:latin typeface="源真ゴシックP Heavy" panose="020B0702020203020207" pitchFamily="50" charset="-128"/>
                <a:ea typeface="源真ゴシックP Heavy" panose="020B0702020203020207" pitchFamily="50" charset="-128"/>
                <a:cs typeface="源真ゴシックP Heavy" panose="020B0702020203020207" pitchFamily="50" charset="-128"/>
              </a:rPr>
              <a:t>集団内の農振興</a:t>
            </a:r>
          </a:p>
        </p:txBody>
      </p:sp>
      <p:sp>
        <p:nvSpPr>
          <p:cNvPr id="3" name="コンテンツ プレースホルダー 2">
            <a:extLst>
              <a:ext uri="{FF2B5EF4-FFF2-40B4-BE49-F238E27FC236}">
                <a16:creationId xmlns:a16="http://schemas.microsoft.com/office/drawing/2014/main" id="{7BDAC61E-26ED-6494-482D-767B3F68D271}"/>
              </a:ext>
            </a:extLst>
          </p:cNvPr>
          <p:cNvSpPr>
            <a:spLocks noGrp="1"/>
          </p:cNvSpPr>
          <p:nvPr>
            <p:ph idx="1"/>
          </p:nvPr>
        </p:nvSpPr>
        <p:spPr/>
        <p:txBody>
          <a:bodyPr>
            <a:normAutofit lnSpcReduction="10000"/>
          </a:bodyPr>
          <a:lstStyle/>
          <a:p>
            <a:r>
              <a:rPr kumimoji="1" lang="ja-JP" altLang="en-US"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予算</a:t>
            </a:r>
            <a:endParaRPr kumimoji="1" lang="en-US" altLang="ja-JP"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年間：</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0</a:t>
            </a: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円</a:t>
            </a:r>
            <a:endPar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内訳：なし</a:t>
            </a:r>
            <a:endPar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endParaRPr lang="en-US" altLang="ja-JP" sz="3200"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r>
              <a:rPr lang="ja-JP" altLang="en-US"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事業内容</a:t>
            </a: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集団内法人に対して農法研究開発事業によって開発した農業技術の指導および自治における農の本質論の共有を行う</a:t>
            </a:r>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交通費実費</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a:t>
            </a: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研修費（要相談）を指導が必要な法人に個別に請求するので、今期は予算に計上しない</a:t>
            </a:r>
            <a:endPar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p:txBody>
      </p:sp>
    </p:spTree>
    <p:extLst>
      <p:ext uri="{BB962C8B-B14F-4D97-AF65-F5344CB8AC3E}">
        <p14:creationId xmlns:p14="http://schemas.microsoft.com/office/powerpoint/2010/main" val="2780112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2E73B-A32E-8BDE-14CE-EE095CB5E04A}"/>
              </a:ext>
            </a:extLst>
          </p:cNvPr>
          <p:cNvSpPr>
            <a:spLocks noGrp="1"/>
          </p:cNvSpPr>
          <p:nvPr>
            <p:ph type="title"/>
          </p:nvPr>
        </p:nvSpPr>
        <p:spPr/>
        <p:txBody>
          <a:bodyPr/>
          <a:lstStyle/>
          <a:p>
            <a:pPr algn="ctr"/>
            <a:r>
              <a:rPr kumimoji="1" lang="ja-JP" altLang="en-US" dirty="0">
                <a:latin typeface="源真ゴシックP Heavy" panose="020B0702020203020207" pitchFamily="50" charset="-128"/>
                <a:ea typeface="源真ゴシックP Heavy" panose="020B0702020203020207" pitchFamily="50" charset="-128"/>
                <a:cs typeface="源真ゴシックP Heavy" panose="020B0702020203020207" pitchFamily="50" charset="-128"/>
              </a:rPr>
              <a:t>健康理念の啓発と健康基盤の開発</a:t>
            </a:r>
          </a:p>
        </p:txBody>
      </p:sp>
      <p:sp>
        <p:nvSpPr>
          <p:cNvPr id="3" name="コンテンツ プレースホルダー 2">
            <a:extLst>
              <a:ext uri="{FF2B5EF4-FFF2-40B4-BE49-F238E27FC236}">
                <a16:creationId xmlns:a16="http://schemas.microsoft.com/office/drawing/2014/main" id="{7BDAC61E-26ED-6494-482D-767B3F68D271}"/>
              </a:ext>
            </a:extLst>
          </p:cNvPr>
          <p:cNvSpPr>
            <a:spLocks noGrp="1"/>
          </p:cNvSpPr>
          <p:nvPr>
            <p:ph idx="1"/>
          </p:nvPr>
        </p:nvSpPr>
        <p:spPr/>
        <p:txBody>
          <a:bodyPr>
            <a:normAutofit/>
          </a:bodyPr>
          <a:lstStyle/>
          <a:p>
            <a:r>
              <a:rPr kumimoji="1" lang="ja-JP" altLang="en-US"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予算</a:t>
            </a:r>
            <a:endParaRPr kumimoji="1" lang="en-US" altLang="ja-JP"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年間：</a:t>
            </a:r>
            <a:r>
              <a:rPr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0</a:t>
            </a:r>
            <a:r>
              <a:rPr kumimoji="1"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円</a:t>
            </a:r>
            <a:endPar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内訳：なし</a:t>
            </a:r>
            <a:endParaRPr kumimoji="1" lang="en-US" altLang="ja-JP"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endParaRPr lang="en-US" altLang="ja-JP" sz="3200"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r>
              <a:rPr lang="ja-JP" altLang="en-US"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事業内容</a:t>
            </a:r>
            <a:endParaRPr lang="en-US" altLang="ja-JP" u="sng" dirty="0">
              <a:latin typeface="源真ゴシック Bold" panose="020B0602020203020207" pitchFamily="50" charset="-128"/>
              <a:ea typeface="源真ゴシック Bold" panose="020B0602020203020207" pitchFamily="50" charset="-128"/>
              <a:cs typeface="源真ゴシック Bold" panose="020B0602020203020207" pitchFamily="50" charset="-128"/>
            </a:endParaRPr>
          </a:p>
          <a:p>
            <a:pPr marL="0" indent="0">
              <a:buNone/>
            </a:pPr>
            <a:r>
              <a:rPr lang="ja-JP" altLang="en-US"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日本本来の健康理念を明らかにし、その理念に基づいた健康医療事業の開発を行う</a:t>
            </a:r>
          </a:p>
        </p:txBody>
      </p:sp>
    </p:spTree>
    <p:extLst>
      <p:ext uri="{BB962C8B-B14F-4D97-AF65-F5344CB8AC3E}">
        <p14:creationId xmlns:p14="http://schemas.microsoft.com/office/powerpoint/2010/main" val="10116306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257</Words>
  <Application>Microsoft Office PowerPoint</Application>
  <PresentationFormat>ワイド画面</PresentationFormat>
  <Paragraphs>39</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源真ゴシック Bold</vt:lpstr>
      <vt:lpstr>源真ゴシックP Heavy</vt:lpstr>
      <vt:lpstr>游ゴシック</vt:lpstr>
      <vt:lpstr>游ゴシック Light</vt:lpstr>
      <vt:lpstr>Arial</vt:lpstr>
      <vt:lpstr>Office テーマ</vt:lpstr>
      <vt:lpstr>農・食・健康部会　事業案</vt:lpstr>
      <vt:lpstr>農法研究開発事業</vt:lpstr>
      <vt:lpstr>農士育成事業</vt:lpstr>
      <vt:lpstr>集団内の農振興</vt:lpstr>
      <vt:lpstr>健康理念の啓発と健康基盤の開発</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農・食・健康部会　事業案</dc:title>
  <dc:creator>rich.cloud.farm@gmail.com</dc:creator>
  <cp:lastModifiedBy>rich.cloud.farm@gmail.com</cp:lastModifiedBy>
  <cp:revision>3</cp:revision>
  <dcterms:created xsi:type="dcterms:W3CDTF">2022-11-01T23:57:33Z</dcterms:created>
  <dcterms:modified xsi:type="dcterms:W3CDTF">2022-11-12T22:16:53Z</dcterms:modified>
</cp:coreProperties>
</file>